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theme/theme4.xml" ContentType="application/vnd.openxmlformats-officedocument.theme+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theme/theme5.xml" ContentType="application/vnd.openxmlformats-officedocument.theme+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6.xml" ContentType="application/vnd.openxmlformats-officedocument.theme+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slideLayouts/slideLayout77.xml" ContentType="application/vnd.openxmlformats-officedocument.presentationml.slideLayout+xml"/>
  <Override PartName="/ppt/slideLayouts/slideLayout78.xml" ContentType="application/vnd.openxmlformats-officedocument.presentationml.slideLayout+xml"/>
  <Override PartName="/ppt/theme/theme7.xml" ContentType="application/vnd.openxmlformats-officedocument.theme+xml"/>
  <Override PartName="/ppt/theme/theme8.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56" r:id="rId1"/>
    <p:sldMasterId id="2147483661" r:id="rId2"/>
    <p:sldMasterId id="2147483658" r:id="rId3"/>
    <p:sldMasterId id="2147483660" r:id="rId4"/>
    <p:sldMasterId id="2147483666" r:id="rId5"/>
    <p:sldMasterId id="2147483668" r:id="rId6"/>
    <p:sldMasterId id="2147483664" r:id="rId7"/>
  </p:sldMasterIdLst>
  <p:notesMasterIdLst>
    <p:notesMasterId r:id="rId26"/>
  </p:notesMasterIdLst>
  <p:sldIdLst>
    <p:sldId id="279" r:id="rId8"/>
    <p:sldId id="256" r:id="rId9"/>
    <p:sldId id="259" r:id="rId10"/>
    <p:sldId id="276" r:id="rId11"/>
    <p:sldId id="260" r:id="rId12"/>
    <p:sldId id="280" r:id="rId13"/>
    <p:sldId id="262" r:id="rId14"/>
    <p:sldId id="286" r:id="rId15"/>
    <p:sldId id="263" r:id="rId16"/>
    <p:sldId id="277" r:id="rId17"/>
    <p:sldId id="265" r:id="rId18"/>
    <p:sldId id="266" r:id="rId19"/>
    <p:sldId id="267" r:id="rId20"/>
    <p:sldId id="268" r:id="rId21"/>
    <p:sldId id="271" r:id="rId22"/>
    <p:sldId id="287" r:id="rId23"/>
    <p:sldId id="272" r:id="rId24"/>
    <p:sldId id="288" r:id="rId25"/>
  </p:sldIdLst>
  <p:sldSz cx="9144000" cy="6858000" type="screen4x3"/>
  <p:notesSz cx="6858000" cy="9144000"/>
  <p:defaultTextStyle>
    <a:defPPr>
      <a:defRPr lang="zh-CN"/>
    </a:defPPr>
    <a:lvl1pPr algn="l" rtl="0" fontAlgn="base">
      <a:spcBef>
        <a:spcPct val="0"/>
      </a:spcBef>
      <a:spcAft>
        <a:spcPct val="0"/>
      </a:spcAft>
      <a:defRPr kern="1200">
        <a:solidFill>
          <a:schemeClr val="tx1"/>
        </a:solidFill>
        <a:latin typeface="Arial" charset="0"/>
        <a:ea typeface="宋体" pitchFamily="2" charset="-122"/>
        <a:cs typeface="+mn-cs"/>
      </a:defRPr>
    </a:lvl1pPr>
    <a:lvl2pPr marL="457200" algn="l" rtl="0" fontAlgn="base">
      <a:spcBef>
        <a:spcPct val="0"/>
      </a:spcBef>
      <a:spcAft>
        <a:spcPct val="0"/>
      </a:spcAft>
      <a:defRPr kern="1200">
        <a:solidFill>
          <a:schemeClr val="tx1"/>
        </a:solidFill>
        <a:latin typeface="Arial" charset="0"/>
        <a:ea typeface="宋体" pitchFamily="2" charset="-122"/>
        <a:cs typeface="+mn-cs"/>
      </a:defRPr>
    </a:lvl2pPr>
    <a:lvl3pPr marL="914400" algn="l" rtl="0" fontAlgn="base">
      <a:spcBef>
        <a:spcPct val="0"/>
      </a:spcBef>
      <a:spcAft>
        <a:spcPct val="0"/>
      </a:spcAft>
      <a:defRPr kern="1200">
        <a:solidFill>
          <a:schemeClr val="tx1"/>
        </a:solidFill>
        <a:latin typeface="Arial" charset="0"/>
        <a:ea typeface="宋体" pitchFamily="2" charset="-122"/>
        <a:cs typeface="+mn-cs"/>
      </a:defRPr>
    </a:lvl3pPr>
    <a:lvl4pPr marL="1371600" algn="l" rtl="0" fontAlgn="base">
      <a:spcBef>
        <a:spcPct val="0"/>
      </a:spcBef>
      <a:spcAft>
        <a:spcPct val="0"/>
      </a:spcAft>
      <a:defRPr kern="1200">
        <a:solidFill>
          <a:schemeClr val="tx1"/>
        </a:solidFill>
        <a:latin typeface="Arial" charset="0"/>
        <a:ea typeface="宋体" pitchFamily="2" charset="-122"/>
        <a:cs typeface="+mn-cs"/>
      </a:defRPr>
    </a:lvl4pPr>
    <a:lvl5pPr marL="1828800" algn="l" rtl="0" fontAlgn="base">
      <a:spcBef>
        <a:spcPct val="0"/>
      </a:spcBef>
      <a:spcAft>
        <a:spcPct val="0"/>
      </a:spcAft>
      <a:defRPr kern="1200">
        <a:solidFill>
          <a:schemeClr val="tx1"/>
        </a:solidFill>
        <a:latin typeface="Arial" charset="0"/>
        <a:ea typeface="宋体" pitchFamily="2" charset="-122"/>
        <a:cs typeface="+mn-cs"/>
      </a:defRPr>
    </a:lvl5pPr>
    <a:lvl6pPr marL="2286000" algn="l" defTabSz="914400" rtl="0" eaLnBrk="1" latinLnBrk="0" hangingPunct="1">
      <a:defRPr kern="1200">
        <a:solidFill>
          <a:schemeClr val="tx1"/>
        </a:solidFill>
        <a:latin typeface="Arial" charset="0"/>
        <a:ea typeface="宋体" pitchFamily="2" charset="-122"/>
        <a:cs typeface="+mn-cs"/>
      </a:defRPr>
    </a:lvl6pPr>
    <a:lvl7pPr marL="2743200" algn="l" defTabSz="914400" rtl="0" eaLnBrk="1" latinLnBrk="0" hangingPunct="1">
      <a:defRPr kern="1200">
        <a:solidFill>
          <a:schemeClr val="tx1"/>
        </a:solidFill>
        <a:latin typeface="Arial" charset="0"/>
        <a:ea typeface="宋体" pitchFamily="2" charset="-122"/>
        <a:cs typeface="+mn-cs"/>
      </a:defRPr>
    </a:lvl7pPr>
    <a:lvl8pPr marL="3200400" algn="l" defTabSz="914400" rtl="0" eaLnBrk="1" latinLnBrk="0" hangingPunct="1">
      <a:defRPr kern="1200">
        <a:solidFill>
          <a:schemeClr val="tx1"/>
        </a:solidFill>
        <a:latin typeface="Arial" charset="0"/>
        <a:ea typeface="宋体" pitchFamily="2" charset="-122"/>
        <a:cs typeface="+mn-cs"/>
      </a:defRPr>
    </a:lvl8pPr>
    <a:lvl9pPr marL="3657600" algn="l" defTabSz="914400" rtl="0" eaLnBrk="1" latinLnBrk="0" hangingPunct="1">
      <a:defRPr kern="1200">
        <a:solidFill>
          <a:schemeClr val="tx1"/>
        </a:solidFill>
        <a:latin typeface="Arial" charset="0"/>
        <a:ea typeface="宋体"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C8E67E"/>
    <a:srgbClr val="9BC5C9"/>
    <a:srgbClr val="663300"/>
    <a:srgbClr val="996600"/>
    <a:srgbClr val="0000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824" autoAdjust="0"/>
    <p:restoredTop sz="94696" autoAdjust="0"/>
  </p:normalViewPr>
  <p:slideViewPr>
    <p:cSldViewPr>
      <p:cViewPr varScale="1">
        <p:scale>
          <a:sx n="83" d="100"/>
          <a:sy n="83" d="100"/>
        </p:scale>
        <p:origin x="-1416"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1.xml"/><Relationship Id="rId13" Type="http://schemas.openxmlformats.org/officeDocument/2006/relationships/slide" Target="slides/slide6.xml"/><Relationship Id="rId18" Type="http://schemas.openxmlformats.org/officeDocument/2006/relationships/slide" Target="slides/slide11.xml"/><Relationship Id="rId26" Type="http://schemas.openxmlformats.org/officeDocument/2006/relationships/notesMaster" Target="notesMasters/notesMaster1.xml"/><Relationship Id="rId3" Type="http://schemas.openxmlformats.org/officeDocument/2006/relationships/slideMaster" Target="slideMasters/slideMaster3.xml"/><Relationship Id="rId21" Type="http://schemas.openxmlformats.org/officeDocument/2006/relationships/slide" Target="slides/slide14.xml"/><Relationship Id="rId7" Type="http://schemas.openxmlformats.org/officeDocument/2006/relationships/slideMaster" Target="slideMasters/slideMaster7.xml"/><Relationship Id="rId12" Type="http://schemas.openxmlformats.org/officeDocument/2006/relationships/slide" Target="slides/slide5.xml"/><Relationship Id="rId17" Type="http://schemas.openxmlformats.org/officeDocument/2006/relationships/slide" Target="slides/slide10.xml"/><Relationship Id="rId25" Type="http://schemas.openxmlformats.org/officeDocument/2006/relationships/slide" Target="slides/slide18.xml"/><Relationship Id="rId2" Type="http://schemas.openxmlformats.org/officeDocument/2006/relationships/slideMaster" Target="slideMasters/slideMaster2.xml"/><Relationship Id="rId16" Type="http://schemas.openxmlformats.org/officeDocument/2006/relationships/slide" Target="slides/slide9.xml"/><Relationship Id="rId20" Type="http://schemas.openxmlformats.org/officeDocument/2006/relationships/slide" Target="slides/slide13.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4.xml"/><Relationship Id="rId24" Type="http://schemas.openxmlformats.org/officeDocument/2006/relationships/slide" Target="slides/slide17.xml"/><Relationship Id="rId5" Type="http://schemas.openxmlformats.org/officeDocument/2006/relationships/slideMaster" Target="slideMasters/slideMaster5.xml"/><Relationship Id="rId15" Type="http://schemas.openxmlformats.org/officeDocument/2006/relationships/slide" Target="slides/slide8.xml"/><Relationship Id="rId23" Type="http://schemas.openxmlformats.org/officeDocument/2006/relationships/slide" Target="slides/slide16.xml"/><Relationship Id="rId28" Type="http://schemas.openxmlformats.org/officeDocument/2006/relationships/viewProps" Target="viewProps.xml"/><Relationship Id="rId10" Type="http://schemas.openxmlformats.org/officeDocument/2006/relationships/slide" Target="slides/slide3.xml"/><Relationship Id="rId19" Type="http://schemas.openxmlformats.org/officeDocument/2006/relationships/slide" Target="slides/slide12.xml"/><Relationship Id="rId4" Type="http://schemas.openxmlformats.org/officeDocument/2006/relationships/slideMaster" Target="slideMasters/slideMaster4.xml"/><Relationship Id="rId9" Type="http://schemas.openxmlformats.org/officeDocument/2006/relationships/slide" Target="slides/slide2.xml"/><Relationship Id="rId14" Type="http://schemas.openxmlformats.org/officeDocument/2006/relationships/slide" Target="slides/slide7.xml"/><Relationship Id="rId22" Type="http://schemas.openxmlformats.org/officeDocument/2006/relationships/slide" Target="slides/slide15.xml"/><Relationship Id="rId27" Type="http://schemas.openxmlformats.org/officeDocument/2006/relationships/presProps" Target="presProps.xml"/><Relationship Id="rId3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png"/></Relationships>
</file>

<file path=ppt/drawings/_rels/vmlDrawing2.vml.rels><?xml version="1.0" encoding="UTF-8" standalone="yes"?>
<Relationships xmlns="http://schemas.openxmlformats.org/package/2006/relationships"><Relationship Id="rId1" Type="http://schemas.openxmlformats.org/officeDocument/2006/relationships/image" Target="../media/image3.png"/></Relationships>
</file>

<file path=ppt/media/image1.png>
</file>

<file path=ppt/media/image2.pn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8.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63554"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en-US" altLang="zh-CN"/>
          </a:p>
        </p:txBody>
      </p:sp>
      <p:sp>
        <p:nvSpPr>
          <p:cNvPr id="663555"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endParaRPr lang="en-US" altLang="zh-CN"/>
          </a:p>
        </p:txBody>
      </p:sp>
      <p:sp>
        <p:nvSpPr>
          <p:cNvPr id="663556" name="Rectangle 4"/>
          <p:cNvSpPr>
            <a:spLocks noRo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663557"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663558"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endParaRPr lang="en-US" altLang="zh-CN"/>
          </a:p>
        </p:txBody>
      </p:sp>
      <p:sp>
        <p:nvSpPr>
          <p:cNvPr id="663559"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B0BBBBB0-4430-4C77-A338-E3E5E33352CD}" type="slidenum">
              <a:rPr lang="en-US" altLang="zh-CN"/>
              <a:pPr/>
              <a:t>‹#›</a:t>
            </a:fld>
            <a:endParaRPr lang="en-US" altLang="zh-CN"/>
          </a:p>
        </p:txBody>
      </p:sp>
    </p:spTree>
    <p:extLst>
      <p:ext uri="{BB962C8B-B14F-4D97-AF65-F5344CB8AC3E}">
        <p14:creationId xmlns:p14="http://schemas.microsoft.com/office/powerpoint/2010/main" val="1580562057"/>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宋体" pitchFamily="2" charset="-122"/>
        <a:cs typeface="+mn-cs"/>
      </a:defRPr>
    </a:lvl1pPr>
    <a:lvl2pPr marL="457200" algn="l" rtl="0" fontAlgn="base">
      <a:spcBef>
        <a:spcPct val="30000"/>
      </a:spcBef>
      <a:spcAft>
        <a:spcPct val="0"/>
      </a:spcAft>
      <a:defRPr sz="1200" kern="1200">
        <a:solidFill>
          <a:schemeClr val="tx1"/>
        </a:solidFill>
        <a:latin typeface="Arial" charset="0"/>
        <a:ea typeface="宋体" pitchFamily="2" charset="-122"/>
        <a:cs typeface="+mn-cs"/>
      </a:defRPr>
    </a:lvl2pPr>
    <a:lvl3pPr marL="914400" algn="l" rtl="0" fontAlgn="base">
      <a:spcBef>
        <a:spcPct val="30000"/>
      </a:spcBef>
      <a:spcAft>
        <a:spcPct val="0"/>
      </a:spcAft>
      <a:defRPr sz="1200" kern="1200">
        <a:solidFill>
          <a:schemeClr val="tx1"/>
        </a:solidFill>
        <a:latin typeface="Arial" charset="0"/>
        <a:ea typeface="宋体" pitchFamily="2" charset="-122"/>
        <a:cs typeface="+mn-cs"/>
      </a:defRPr>
    </a:lvl3pPr>
    <a:lvl4pPr marL="1371600" algn="l" rtl="0" fontAlgn="base">
      <a:spcBef>
        <a:spcPct val="30000"/>
      </a:spcBef>
      <a:spcAft>
        <a:spcPct val="0"/>
      </a:spcAft>
      <a:defRPr sz="1200" kern="1200">
        <a:solidFill>
          <a:schemeClr val="tx1"/>
        </a:solidFill>
        <a:latin typeface="Arial" charset="0"/>
        <a:ea typeface="宋体" pitchFamily="2" charset="-122"/>
        <a:cs typeface="+mn-cs"/>
      </a:defRPr>
    </a:lvl4pPr>
    <a:lvl5pPr marL="1828800" algn="l" rtl="0" fontAlgn="base">
      <a:spcBef>
        <a:spcPct val="30000"/>
      </a:spcBef>
      <a:spcAft>
        <a:spcPct val="0"/>
      </a:spcAft>
      <a:defRPr sz="1200" kern="1200">
        <a:solidFill>
          <a:schemeClr val="tx1"/>
        </a:solidFill>
        <a:latin typeface="Arial" charset="0"/>
        <a:ea typeface="宋体"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B0BBBBB0-4430-4C77-A338-E3E5E33352CD}" type="slidenum">
              <a:rPr lang="en-US" altLang="zh-CN" smtClean="0"/>
              <a:pPr/>
              <a:t>2</a:t>
            </a:fld>
            <a:endParaRPr lang="en-US" altLang="zh-CN"/>
          </a:p>
        </p:txBody>
      </p:sp>
    </p:spTree>
    <p:extLst>
      <p:ext uri="{BB962C8B-B14F-4D97-AF65-F5344CB8AC3E}">
        <p14:creationId xmlns:p14="http://schemas.microsoft.com/office/powerpoint/2010/main" val="42328469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3" Type="http://schemas.openxmlformats.org/officeDocument/2006/relationships/oleObject" Target="../embeddings/oleObject2.bin"/><Relationship Id="rId7" Type="http://schemas.openxmlformats.org/officeDocument/2006/relationships/image" Target="../media/image6.jpeg"/><Relationship Id="rId2" Type="http://schemas.openxmlformats.org/officeDocument/2006/relationships/slideMaster" Target="../slideMasters/slideMaster3.xml"/><Relationship Id="rId1" Type="http://schemas.openxmlformats.org/officeDocument/2006/relationships/vmlDrawing" Target="../drawings/vmlDrawing2.v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灯片编号占位符 3"/>
          <p:cNvSpPr>
            <a:spLocks noGrp="1"/>
          </p:cNvSpPr>
          <p:nvPr>
            <p:ph type="sldNum" sz="quarter" idx="10"/>
          </p:nvPr>
        </p:nvSpPr>
        <p:spPr/>
        <p:txBody>
          <a:bodyPr/>
          <a:lstStyle>
            <a:lvl1pPr>
              <a:defRPr/>
            </a:lvl1pPr>
          </a:lstStyle>
          <a:p>
            <a:fld id="{7253FE44-1A31-415D-A16A-7DA8E7CB341F}" type="slidenum">
              <a:rPr lang="en-US" altLang="zh-CN"/>
              <a:pPr/>
              <a:t>‹#›</a:t>
            </a:fld>
            <a:endParaRPr lang="en-US" altLang="zh-CN"/>
          </a:p>
        </p:txBody>
      </p:sp>
      <p:sp>
        <p:nvSpPr>
          <p:cNvPr id="5" name="日期占位符 4"/>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9743938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lstStyle>
            <a:lvl1pPr>
              <a:defRPr/>
            </a:lvl1pPr>
          </a:lstStyle>
          <a:p>
            <a:fld id="{05C88C83-57EB-4D8B-8D5F-2BAC80B9166A}" type="slidenum">
              <a:rPr lang="en-US" altLang="zh-CN"/>
              <a:pPr/>
              <a:t>‹#›</a:t>
            </a:fld>
            <a:endParaRPr lang="en-US" altLang="zh-CN"/>
          </a:p>
        </p:txBody>
      </p:sp>
      <p:sp>
        <p:nvSpPr>
          <p:cNvPr id="5" name="日期占位符 4"/>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34994310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77025" y="503238"/>
            <a:ext cx="2047875" cy="589756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533400" y="503238"/>
            <a:ext cx="5991225" cy="589756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lstStyle>
            <a:lvl1pPr>
              <a:defRPr/>
            </a:lvl1pPr>
          </a:lstStyle>
          <a:p>
            <a:fld id="{B5FEFE72-BF03-4CF5-85E0-E637F9B786CB}" type="slidenum">
              <a:rPr lang="en-US" altLang="zh-CN"/>
              <a:pPr/>
              <a:t>‹#›</a:t>
            </a:fld>
            <a:endParaRPr lang="en-US" altLang="zh-CN"/>
          </a:p>
        </p:txBody>
      </p:sp>
      <p:sp>
        <p:nvSpPr>
          <p:cNvPr id="5" name="日期占位符 4"/>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19833595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灯片编号占位符 3"/>
          <p:cNvSpPr>
            <a:spLocks noGrp="1"/>
          </p:cNvSpPr>
          <p:nvPr>
            <p:ph type="sldNum" sz="quarter" idx="10"/>
          </p:nvPr>
        </p:nvSpPr>
        <p:spPr/>
        <p:txBody>
          <a:bodyPr/>
          <a:lstStyle>
            <a:lvl1pPr>
              <a:defRPr/>
            </a:lvl1pPr>
          </a:lstStyle>
          <a:p>
            <a:fld id="{78325461-5202-475B-BDCE-C18266BBFE79}" type="slidenum">
              <a:rPr lang="en-US" altLang="zh-CN"/>
              <a:pPr/>
              <a:t>‹#›</a:t>
            </a:fld>
            <a:endParaRPr lang="en-US" altLang="zh-CN"/>
          </a:p>
        </p:txBody>
      </p:sp>
      <p:sp>
        <p:nvSpPr>
          <p:cNvPr id="5" name="日期占位符 4"/>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188193205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lstStyle>
            <a:lvl1pPr>
              <a:defRPr/>
            </a:lvl1pPr>
          </a:lstStyle>
          <a:p>
            <a:fld id="{B8E5BD4E-45EF-4B4A-9642-29A269B7BEEB}" type="slidenum">
              <a:rPr lang="en-US" altLang="zh-CN"/>
              <a:pPr/>
              <a:t>‹#›</a:t>
            </a:fld>
            <a:endParaRPr lang="en-US" altLang="zh-CN"/>
          </a:p>
        </p:txBody>
      </p:sp>
      <p:sp>
        <p:nvSpPr>
          <p:cNvPr id="5" name="日期占位符 4"/>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87071611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灯片编号占位符 3"/>
          <p:cNvSpPr>
            <a:spLocks noGrp="1"/>
          </p:cNvSpPr>
          <p:nvPr>
            <p:ph type="sldNum" sz="quarter" idx="10"/>
          </p:nvPr>
        </p:nvSpPr>
        <p:spPr/>
        <p:txBody>
          <a:bodyPr/>
          <a:lstStyle>
            <a:lvl1pPr>
              <a:defRPr/>
            </a:lvl1pPr>
          </a:lstStyle>
          <a:p>
            <a:fld id="{A0DF31F4-77E8-4744-A934-68B108171AF9}" type="slidenum">
              <a:rPr lang="en-US" altLang="zh-CN"/>
              <a:pPr/>
              <a:t>‹#›</a:t>
            </a:fld>
            <a:endParaRPr lang="en-US" altLang="zh-CN"/>
          </a:p>
        </p:txBody>
      </p:sp>
      <p:sp>
        <p:nvSpPr>
          <p:cNvPr id="5" name="日期占位符 4"/>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410434558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533400" y="1295400"/>
            <a:ext cx="4019550" cy="5105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705350" y="1295400"/>
            <a:ext cx="4019550" cy="5105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灯片编号占位符 4"/>
          <p:cNvSpPr>
            <a:spLocks noGrp="1"/>
          </p:cNvSpPr>
          <p:nvPr>
            <p:ph type="sldNum" sz="quarter" idx="10"/>
          </p:nvPr>
        </p:nvSpPr>
        <p:spPr/>
        <p:txBody>
          <a:bodyPr/>
          <a:lstStyle>
            <a:lvl1pPr>
              <a:defRPr/>
            </a:lvl1pPr>
          </a:lstStyle>
          <a:p>
            <a:fld id="{6184A800-AE11-486D-928A-944435872DB3}" type="slidenum">
              <a:rPr lang="en-US" altLang="zh-CN"/>
              <a:pPr/>
              <a:t>‹#›</a:t>
            </a:fld>
            <a:endParaRPr lang="en-US" altLang="zh-CN"/>
          </a:p>
        </p:txBody>
      </p:sp>
      <p:sp>
        <p:nvSpPr>
          <p:cNvPr id="6" name="日期占位符 5"/>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273331246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灯片编号占位符 6"/>
          <p:cNvSpPr>
            <a:spLocks noGrp="1"/>
          </p:cNvSpPr>
          <p:nvPr>
            <p:ph type="sldNum" sz="quarter" idx="10"/>
          </p:nvPr>
        </p:nvSpPr>
        <p:spPr/>
        <p:txBody>
          <a:bodyPr/>
          <a:lstStyle>
            <a:lvl1pPr>
              <a:defRPr/>
            </a:lvl1pPr>
          </a:lstStyle>
          <a:p>
            <a:fld id="{5EA0CE5F-5F3D-49BE-B967-BF1542BD6096}" type="slidenum">
              <a:rPr lang="en-US" altLang="zh-CN"/>
              <a:pPr/>
              <a:t>‹#›</a:t>
            </a:fld>
            <a:endParaRPr lang="en-US" altLang="zh-CN"/>
          </a:p>
        </p:txBody>
      </p:sp>
      <p:sp>
        <p:nvSpPr>
          <p:cNvPr id="8" name="日期占位符 7"/>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336612374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灯片编号占位符 2"/>
          <p:cNvSpPr>
            <a:spLocks noGrp="1"/>
          </p:cNvSpPr>
          <p:nvPr>
            <p:ph type="sldNum" sz="quarter" idx="10"/>
          </p:nvPr>
        </p:nvSpPr>
        <p:spPr/>
        <p:txBody>
          <a:bodyPr/>
          <a:lstStyle>
            <a:lvl1pPr>
              <a:defRPr/>
            </a:lvl1pPr>
          </a:lstStyle>
          <a:p>
            <a:fld id="{31D68B0E-A555-45E7-AB42-F2D26336615E}" type="slidenum">
              <a:rPr lang="en-US" altLang="zh-CN"/>
              <a:pPr/>
              <a:t>‹#›</a:t>
            </a:fld>
            <a:endParaRPr lang="en-US" altLang="zh-CN"/>
          </a:p>
        </p:txBody>
      </p:sp>
      <p:sp>
        <p:nvSpPr>
          <p:cNvPr id="4" name="日期占位符 3"/>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263793265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lvl1pPr>
              <a:defRPr/>
            </a:lvl1pPr>
          </a:lstStyle>
          <a:p>
            <a:fld id="{9953C59A-2B73-4DA2-B7BB-8280DD4129F2}" type="slidenum">
              <a:rPr lang="en-US" altLang="zh-CN"/>
              <a:pPr/>
              <a:t>‹#›</a:t>
            </a:fld>
            <a:endParaRPr lang="en-US" altLang="zh-CN"/>
          </a:p>
        </p:txBody>
      </p:sp>
      <p:sp>
        <p:nvSpPr>
          <p:cNvPr id="3" name="日期占位符 2"/>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206238692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灯片编号占位符 4"/>
          <p:cNvSpPr>
            <a:spLocks noGrp="1"/>
          </p:cNvSpPr>
          <p:nvPr>
            <p:ph type="sldNum" sz="quarter" idx="10"/>
          </p:nvPr>
        </p:nvSpPr>
        <p:spPr/>
        <p:txBody>
          <a:bodyPr/>
          <a:lstStyle>
            <a:lvl1pPr>
              <a:defRPr/>
            </a:lvl1pPr>
          </a:lstStyle>
          <a:p>
            <a:fld id="{4330F80F-E9A9-438F-BA1A-78522E2E6110}" type="slidenum">
              <a:rPr lang="en-US" altLang="zh-CN"/>
              <a:pPr/>
              <a:t>‹#›</a:t>
            </a:fld>
            <a:endParaRPr lang="en-US" altLang="zh-CN"/>
          </a:p>
        </p:txBody>
      </p:sp>
      <p:sp>
        <p:nvSpPr>
          <p:cNvPr id="6" name="日期占位符 5"/>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13472741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lstStyle>
            <a:lvl1pPr>
              <a:defRPr/>
            </a:lvl1pPr>
          </a:lstStyle>
          <a:p>
            <a:fld id="{73E34F96-820F-450F-9DE6-B9EC824A137F}" type="slidenum">
              <a:rPr lang="en-US" altLang="zh-CN"/>
              <a:pPr/>
              <a:t>‹#›</a:t>
            </a:fld>
            <a:endParaRPr lang="en-US" altLang="zh-CN"/>
          </a:p>
        </p:txBody>
      </p:sp>
      <p:sp>
        <p:nvSpPr>
          <p:cNvPr id="5" name="日期占位符 4"/>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734773299"/>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灯片编号占位符 4"/>
          <p:cNvSpPr>
            <a:spLocks noGrp="1"/>
          </p:cNvSpPr>
          <p:nvPr>
            <p:ph type="sldNum" sz="quarter" idx="10"/>
          </p:nvPr>
        </p:nvSpPr>
        <p:spPr/>
        <p:txBody>
          <a:bodyPr/>
          <a:lstStyle>
            <a:lvl1pPr>
              <a:defRPr/>
            </a:lvl1pPr>
          </a:lstStyle>
          <a:p>
            <a:fld id="{EC4ACF82-65BB-4B87-AB52-30BC46741A5E}" type="slidenum">
              <a:rPr lang="en-US" altLang="zh-CN"/>
              <a:pPr/>
              <a:t>‹#›</a:t>
            </a:fld>
            <a:endParaRPr lang="en-US" altLang="zh-CN"/>
          </a:p>
        </p:txBody>
      </p:sp>
      <p:sp>
        <p:nvSpPr>
          <p:cNvPr id="6" name="日期占位符 5"/>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290969302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lstStyle>
            <a:lvl1pPr>
              <a:defRPr/>
            </a:lvl1pPr>
          </a:lstStyle>
          <a:p>
            <a:fld id="{3B73B251-71AD-429F-9C10-FDA67C0A0C68}" type="slidenum">
              <a:rPr lang="en-US" altLang="zh-CN"/>
              <a:pPr/>
              <a:t>‹#›</a:t>
            </a:fld>
            <a:endParaRPr lang="en-US" altLang="zh-CN"/>
          </a:p>
        </p:txBody>
      </p:sp>
      <p:sp>
        <p:nvSpPr>
          <p:cNvPr id="5" name="日期占位符 4"/>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365721665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77025" y="503238"/>
            <a:ext cx="2047875" cy="5897562"/>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533400" y="503238"/>
            <a:ext cx="5991225" cy="589756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lstStyle>
            <a:lvl1pPr>
              <a:defRPr/>
            </a:lvl1pPr>
          </a:lstStyle>
          <a:p>
            <a:fld id="{2A19F4EB-2640-4441-A625-C3B8EC1C15A3}" type="slidenum">
              <a:rPr lang="en-US" altLang="zh-CN"/>
              <a:pPr/>
              <a:t>‹#›</a:t>
            </a:fld>
            <a:endParaRPr lang="en-US" altLang="zh-CN"/>
          </a:p>
        </p:txBody>
      </p:sp>
      <p:sp>
        <p:nvSpPr>
          <p:cNvPr id="5" name="日期占位符 4"/>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333808897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bwMode="gray">
      <p:bgPr>
        <a:gradFill rotWithShape="0">
          <a:gsLst>
            <a:gs pos="0">
              <a:schemeClr val="bg1"/>
            </a:gs>
            <a:gs pos="100000">
              <a:schemeClr val="bg1">
                <a:gamma/>
                <a:tint val="0"/>
                <a:invGamma/>
              </a:schemeClr>
            </a:gs>
          </a:gsLst>
          <a:lin ang="5400000" scaled="1"/>
        </a:gradFill>
        <a:effectLst/>
      </p:bgPr>
    </p:bg>
    <p:spTree>
      <p:nvGrpSpPr>
        <p:cNvPr id="1" name=""/>
        <p:cNvGrpSpPr/>
        <p:nvPr/>
      </p:nvGrpSpPr>
      <p:grpSpPr>
        <a:xfrm>
          <a:off x="0" y="0"/>
          <a:ext cx="0" cy="0"/>
          <a:chOff x="0" y="0"/>
          <a:chExt cx="0" cy="0"/>
        </a:xfrm>
      </p:grpSpPr>
      <p:graphicFrame>
        <p:nvGraphicFramePr>
          <p:cNvPr id="181250" name="Object 2"/>
          <p:cNvGraphicFramePr>
            <a:graphicFrameLocks noChangeAspect="1"/>
          </p:cNvGraphicFramePr>
          <p:nvPr/>
        </p:nvGraphicFramePr>
        <p:xfrm>
          <a:off x="0" y="0"/>
          <a:ext cx="9144000" cy="3124200"/>
        </p:xfrm>
        <a:graphic>
          <a:graphicData uri="http://schemas.openxmlformats.org/presentationml/2006/ole">
            <mc:AlternateContent xmlns:mc="http://schemas.openxmlformats.org/markup-compatibility/2006">
              <mc:Choice xmlns:v="urn:schemas-microsoft-com:vml" Requires="v">
                <p:oleObj spid="_x0000_s181303" name="Image" r:id="rId3" imgW="2438198" imgH="1657835" progId="Photoshop.Image.7">
                  <p:embed/>
                </p:oleObj>
              </mc:Choice>
              <mc:Fallback>
                <p:oleObj name="Image" r:id="rId3" imgW="2438198" imgH="1657835" progId="Photoshop.Image.7">
                  <p:embed/>
                  <p:pic>
                    <p:nvPicPr>
                      <p:cNvPr id="0" name="Object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0"/>
                        <a:ext cx="9144000" cy="3124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81251" name="Rectangle 3"/>
          <p:cNvSpPr>
            <a:spLocks noGrp="1" noChangeArrowheads="1"/>
          </p:cNvSpPr>
          <p:nvPr>
            <p:ph type="ctrTitle"/>
          </p:nvPr>
        </p:nvSpPr>
        <p:spPr>
          <a:xfrm>
            <a:off x="381000" y="4343400"/>
            <a:ext cx="5181600" cy="1219200"/>
          </a:xfrm>
        </p:spPr>
        <p:txBody>
          <a:bodyPr/>
          <a:lstStyle>
            <a:lvl1pPr>
              <a:defRPr sz="4000">
                <a:solidFill>
                  <a:schemeClr val="tx1"/>
                </a:solidFill>
              </a:defRPr>
            </a:lvl1pPr>
          </a:lstStyle>
          <a:p>
            <a:pPr lvl="0"/>
            <a:r>
              <a:rPr lang="zh-CN" altLang="en-US" noProof="0" smtClean="0"/>
              <a:t>单击此处编辑母版标题样式</a:t>
            </a:r>
          </a:p>
        </p:txBody>
      </p:sp>
      <p:sp>
        <p:nvSpPr>
          <p:cNvPr id="181252" name="Rectangle 4"/>
          <p:cNvSpPr>
            <a:spLocks noGrp="1" noChangeArrowheads="1"/>
          </p:cNvSpPr>
          <p:nvPr>
            <p:ph type="subTitle" idx="1"/>
          </p:nvPr>
        </p:nvSpPr>
        <p:spPr>
          <a:xfrm>
            <a:off x="381000" y="5562600"/>
            <a:ext cx="5181600" cy="381000"/>
          </a:xfrm>
        </p:spPr>
        <p:txBody>
          <a:bodyPr/>
          <a:lstStyle>
            <a:lvl1pPr marL="0" indent="0">
              <a:buFont typeface="Wingdings" pitchFamily="2" charset="2"/>
              <a:buNone/>
              <a:defRPr sz="1600">
                <a:solidFill>
                  <a:schemeClr val="tx2"/>
                </a:solidFill>
              </a:defRPr>
            </a:lvl1pPr>
          </a:lstStyle>
          <a:p>
            <a:pPr lvl="0"/>
            <a:r>
              <a:rPr lang="zh-CN" altLang="en-US" noProof="0" smtClean="0"/>
              <a:t>单击此处编辑母版副标题样式</a:t>
            </a:r>
          </a:p>
        </p:txBody>
      </p:sp>
      <p:sp>
        <p:nvSpPr>
          <p:cNvPr id="181253" name="Rectangle 5"/>
          <p:cNvSpPr>
            <a:spLocks noGrp="1" noChangeArrowheads="1"/>
          </p:cNvSpPr>
          <p:nvPr>
            <p:ph type="dt" sz="half" idx="2"/>
          </p:nvPr>
        </p:nvSpPr>
        <p:spPr bwMode="gray">
          <a:xfrm>
            <a:off x="152400" y="6553200"/>
            <a:ext cx="2438400" cy="2286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000">
                <a:solidFill>
                  <a:srgbClr val="000000"/>
                </a:solidFill>
              </a:defRPr>
            </a:lvl1pPr>
          </a:lstStyle>
          <a:p>
            <a:endParaRPr lang="en-US" altLang="zh-CN"/>
          </a:p>
        </p:txBody>
      </p:sp>
      <p:sp>
        <p:nvSpPr>
          <p:cNvPr id="181254" name="Rectangle 6"/>
          <p:cNvSpPr>
            <a:spLocks noGrp="1" noChangeArrowheads="1"/>
          </p:cNvSpPr>
          <p:nvPr>
            <p:ph type="ftr" sz="quarter" idx="3"/>
          </p:nvPr>
        </p:nvSpPr>
        <p:spPr bwMode="gray">
          <a:xfrm>
            <a:off x="3124200" y="6553200"/>
            <a:ext cx="3048000" cy="2286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000">
                <a:solidFill>
                  <a:srgbClr val="000000"/>
                </a:solidFill>
              </a:defRPr>
            </a:lvl1pPr>
          </a:lstStyle>
          <a:p>
            <a:endParaRPr lang="en-US" altLang="zh-CN"/>
          </a:p>
        </p:txBody>
      </p:sp>
      <p:sp>
        <p:nvSpPr>
          <p:cNvPr id="181255" name="Rectangle 7"/>
          <p:cNvSpPr>
            <a:spLocks noGrp="1" noChangeArrowheads="1"/>
          </p:cNvSpPr>
          <p:nvPr>
            <p:ph type="sldNum" sz="quarter" idx="4"/>
          </p:nvPr>
        </p:nvSpPr>
        <p:spPr>
          <a:xfrm>
            <a:off x="6477000" y="6553200"/>
            <a:ext cx="2438400" cy="228600"/>
          </a:xfrm>
        </p:spPr>
        <p:txBody>
          <a:bodyPr/>
          <a:lstStyle>
            <a:lvl1pPr algn="r">
              <a:defRPr sz="1000">
                <a:latin typeface="Arial" charset="0"/>
              </a:defRPr>
            </a:lvl1pPr>
          </a:lstStyle>
          <a:p>
            <a:fld id="{F1AE9CBD-212B-4D55-BEA3-908E61A04191}" type="slidenum">
              <a:rPr lang="en-US" altLang="zh-CN"/>
              <a:pPr/>
              <a:t>‹#›</a:t>
            </a:fld>
            <a:endParaRPr lang="en-US" altLang="zh-CN"/>
          </a:p>
        </p:txBody>
      </p:sp>
      <p:sp>
        <p:nvSpPr>
          <p:cNvPr id="181256" name="Text Box 8"/>
          <p:cNvSpPr txBox="1">
            <a:spLocks noChangeArrowheads="1"/>
          </p:cNvSpPr>
          <p:nvPr userDrawn="1"/>
        </p:nvSpPr>
        <p:spPr bwMode="gray">
          <a:xfrm>
            <a:off x="228600" y="381000"/>
            <a:ext cx="12319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r"/>
            <a:r>
              <a:rPr lang="en-US" altLang="zh-CN" sz="2400" b="1" i="1">
                <a:solidFill>
                  <a:srgbClr val="333399"/>
                </a:solidFill>
                <a:latin typeface="Verdana" pitchFamily="34" charset="0"/>
              </a:rPr>
              <a:t>LOGO</a:t>
            </a:r>
          </a:p>
        </p:txBody>
      </p:sp>
      <p:sp>
        <p:nvSpPr>
          <p:cNvPr id="181257" name="AutoShape 9"/>
          <p:cNvSpPr>
            <a:spLocks noChangeArrowheads="1"/>
          </p:cNvSpPr>
          <p:nvPr/>
        </p:nvSpPr>
        <p:spPr bwMode="gray">
          <a:xfrm>
            <a:off x="6684963" y="3438525"/>
            <a:ext cx="2001837" cy="1238250"/>
          </a:xfrm>
          <a:prstGeom prst="diamond">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81258" name="AutoShape 10"/>
          <p:cNvSpPr>
            <a:spLocks noChangeArrowheads="1"/>
          </p:cNvSpPr>
          <p:nvPr/>
        </p:nvSpPr>
        <p:spPr bwMode="gray">
          <a:xfrm>
            <a:off x="4724400" y="2201863"/>
            <a:ext cx="2047875" cy="1260475"/>
          </a:xfrm>
          <a:prstGeom prst="diamond">
            <a:avLst/>
          </a:prstGeom>
          <a:solidFill>
            <a:schemeClr val="tx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81259" name="AutoShape 11"/>
          <p:cNvSpPr>
            <a:spLocks noChangeArrowheads="1"/>
          </p:cNvSpPr>
          <p:nvPr/>
        </p:nvSpPr>
        <p:spPr bwMode="gray">
          <a:xfrm>
            <a:off x="5741988" y="1752600"/>
            <a:ext cx="1908175" cy="1263650"/>
          </a:xfrm>
          <a:prstGeom prst="diamond">
            <a:avLst/>
          </a:prstGeom>
          <a:solidFill>
            <a:schemeClr val="accent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81260" name="Freeform 12" descr="F"/>
          <p:cNvSpPr>
            <a:spLocks/>
          </p:cNvSpPr>
          <p:nvPr/>
        </p:nvSpPr>
        <p:spPr bwMode="gray">
          <a:xfrm>
            <a:off x="6686550" y="4054475"/>
            <a:ext cx="1028700" cy="1692275"/>
          </a:xfrm>
          <a:custGeom>
            <a:avLst/>
            <a:gdLst>
              <a:gd name="T0" fmla="*/ 648 w 648"/>
              <a:gd name="T1" fmla="*/ 1066 h 1066"/>
              <a:gd name="T2" fmla="*/ 641 w 648"/>
              <a:gd name="T3" fmla="*/ 389 h 1066"/>
              <a:gd name="T4" fmla="*/ 0 w 648"/>
              <a:gd name="T5" fmla="*/ 0 h 1066"/>
              <a:gd name="T6" fmla="*/ 2 w 648"/>
              <a:gd name="T7" fmla="*/ 681 h 1066"/>
              <a:gd name="T8" fmla="*/ 648 w 648"/>
              <a:gd name="T9" fmla="*/ 1066 h 1066"/>
            </a:gdLst>
            <a:ahLst/>
            <a:cxnLst>
              <a:cxn ang="0">
                <a:pos x="T0" y="T1"/>
              </a:cxn>
              <a:cxn ang="0">
                <a:pos x="T2" y="T3"/>
              </a:cxn>
              <a:cxn ang="0">
                <a:pos x="T4" y="T5"/>
              </a:cxn>
              <a:cxn ang="0">
                <a:pos x="T6" y="T7"/>
              </a:cxn>
              <a:cxn ang="0">
                <a:pos x="T8" y="T9"/>
              </a:cxn>
            </a:cxnLst>
            <a:rect l="0" t="0" r="r" b="b"/>
            <a:pathLst>
              <a:path w="648" h="1066">
                <a:moveTo>
                  <a:pt x="648" y="1066"/>
                </a:moveTo>
                <a:lnTo>
                  <a:pt x="641" y="389"/>
                </a:lnTo>
                <a:lnTo>
                  <a:pt x="0" y="0"/>
                </a:lnTo>
                <a:lnTo>
                  <a:pt x="2" y="681"/>
                </a:lnTo>
                <a:lnTo>
                  <a:pt x="648" y="1066"/>
                </a:lnTo>
                <a:close/>
              </a:path>
            </a:pathLst>
          </a:custGeom>
          <a:blipFill dpi="0" rotWithShape="1">
            <a:blip r:embed="rId5"/>
            <a:srcRect/>
            <a:stretch>
              <a:fillRect/>
            </a:stretch>
          </a:bli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81261" name="Freeform 13" descr="d"/>
          <p:cNvSpPr>
            <a:spLocks/>
          </p:cNvSpPr>
          <p:nvPr/>
        </p:nvSpPr>
        <p:spPr bwMode="gray">
          <a:xfrm>
            <a:off x="4725988" y="2819400"/>
            <a:ext cx="1027112" cy="1733550"/>
          </a:xfrm>
          <a:custGeom>
            <a:avLst/>
            <a:gdLst>
              <a:gd name="T0" fmla="*/ 626 w 626"/>
              <a:gd name="T1" fmla="*/ 991 h 991"/>
              <a:gd name="T2" fmla="*/ 626 w 626"/>
              <a:gd name="T3" fmla="*/ 362 h 991"/>
              <a:gd name="T4" fmla="*/ 0 w 626"/>
              <a:gd name="T5" fmla="*/ 0 h 991"/>
              <a:gd name="T6" fmla="*/ 2 w 626"/>
              <a:gd name="T7" fmla="*/ 617 h 991"/>
              <a:gd name="T8" fmla="*/ 626 w 626"/>
              <a:gd name="T9" fmla="*/ 991 h 991"/>
            </a:gdLst>
            <a:ahLst/>
            <a:cxnLst>
              <a:cxn ang="0">
                <a:pos x="T0" y="T1"/>
              </a:cxn>
              <a:cxn ang="0">
                <a:pos x="T2" y="T3"/>
              </a:cxn>
              <a:cxn ang="0">
                <a:pos x="T4" y="T5"/>
              </a:cxn>
              <a:cxn ang="0">
                <a:pos x="T6" y="T7"/>
              </a:cxn>
              <a:cxn ang="0">
                <a:pos x="T8" y="T9"/>
              </a:cxn>
            </a:cxnLst>
            <a:rect l="0" t="0" r="r" b="b"/>
            <a:pathLst>
              <a:path w="626" h="991">
                <a:moveTo>
                  <a:pt x="626" y="991"/>
                </a:moveTo>
                <a:lnTo>
                  <a:pt x="626" y="362"/>
                </a:lnTo>
                <a:lnTo>
                  <a:pt x="0" y="0"/>
                </a:lnTo>
                <a:lnTo>
                  <a:pt x="2" y="617"/>
                </a:lnTo>
                <a:lnTo>
                  <a:pt x="626" y="991"/>
                </a:lnTo>
                <a:close/>
              </a:path>
            </a:pathLst>
          </a:custGeom>
          <a:blipFill dpi="0" rotWithShape="1">
            <a:blip r:embed="rId6"/>
            <a:srcRect/>
            <a:stretch>
              <a:fillRect/>
            </a:stretch>
          </a:bli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81262" name="Freeform 14"/>
          <p:cNvSpPr>
            <a:spLocks/>
          </p:cNvSpPr>
          <p:nvPr/>
        </p:nvSpPr>
        <p:spPr bwMode="gray">
          <a:xfrm>
            <a:off x="5749925" y="4537075"/>
            <a:ext cx="939800" cy="1635125"/>
          </a:xfrm>
          <a:custGeom>
            <a:avLst/>
            <a:gdLst>
              <a:gd name="T0" fmla="*/ 592 w 592"/>
              <a:gd name="T1" fmla="*/ 1030 h 1030"/>
              <a:gd name="T2" fmla="*/ 592 w 592"/>
              <a:gd name="T3" fmla="*/ 371 h 1030"/>
              <a:gd name="T4" fmla="*/ 1 w 592"/>
              <a:gd name="T5" fmla="*/ 0 h 1030"/>
              <a:gd name="T6" fmla="*/ 0 w 592"/>
              <a:gd name="T7" fmla="*/ 662 h 1030"/>
              <a:gd name="T8" fmla="*/ 592 w 592"/>
              <a:gd name="T9" fmla="*/ 1030 h 1030"/>
            </a:gdLst>
            <a:ahLst/>
            <a:cxnLst>
              <a:cxn ang="0">
                <a:pos x="T0" y="T1"/>
              </a:cxn>
              <a:cxn ang="0">
                <a:pos x="T2" y="T3"/>
              </a:cxn>
              <a:cxn ang="0">
                <a:pos x="T4" y="T5"/>
              </a:cxn>
              <a:cxn ang="0">
                <a:pos x="T6" y="T7"/>
              </a:cxn>
              <a:cxn ang="0">
                <a:pos x="T8" y="T9"/>
              </a:cxn>
            </a:cxnLst>
            <a:rect l="0" t="0" r="r" b="b"/>
            <a:pathLst>
              <a:path w="592" h="1030">
                <a:moveTo>
                  <a:pt x="592" y="1030"/>
                </a:moveTo>
                <a:lnTo>
                  <a:pt x="592" y="371"/>
                </a:lnTo>
                <a:lnTo>
                  <a:pt x="1" y="0"/>
                </a:lnTo>
                <a:lnTo>
                  <a:pt x="0" y="662"/>
                </a:lnTo>
                <a:lnTo>
                  <a:pt x="592" y="1030"/>
                </a:lnTo>
                <a:close/>
              </a:path>
            </a:pathLst>
          </a:custGeom>
          <a:solidFill>
            <a:schemeClr va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181263" name="Freeform 15" descr="b"/>
          <p:cNvSpPr>
            <a:spLocks/>
          </p:cNvSpPr>
          <p:nvPr/>
        </p:nvSpPr>
        <p:spPr bwMode="gray">
          <a:xfrm>
            <a:off x="5741988" y="2382838"/>
            <a:ext cx="962025" cy="1671637"/>
          </a:xfrm>
          <a:custGeom>
            <a:avLst/>
            <a:gdLst>
              <a:gd name="T0" fmla="*/ 589 w 598"/>
              <a:gd name="T1" fmla="*/ 1053 h 1053"/>
              <a:gd name="T2" fmla="*/ 598 w 598"/>
              <a:gd name="T3" fmla="*/ 394 h 1053"/>
              <a:gd name="T4" fmla="*/ 0 w 598"/>
              <a:gd name="T5" fmla="*/ 0 h 1053"/>
              <a:gd name="T6" fmla="*/ 1 w 598"/>
              <a:gd name="T7" fmla="*/ 675 h 1053"/>
              <a:gd name="T8" fmla="*/ 589 w 598"/>
              <a:gd name="T9" fmla="*/ 1053 h 1053"/>
            </a:gdLst>
            <a:ahLst/>
            <a:cxnLst>
              <a:cxn ang="0">
                <a:pos x="T0" y="T1"/>
              </a:cxn>
              <a:cxn ang="0">
                <a:pos x="T2" y="T3"/>
              </a:cxn>
              <a:cxn ang="0">
                <a:pos x="T4" y="T5"/>
              </a:cxn>
              <a:cxn ang="0">
                <a:pos x="T6" y="T7"/>
              </a:cxn>
              <a:cxn ang="0">
                <a:pos x="T8" y="T9"/>
              </a:cxn>
            </a:cxnLst>
            <a:rect l="0" t="0" r="r" b="b"/>
            <a:pathLst>
              <a:path w="598" h="1053">
                <a:moveTo>
                  <a:pt x="589" y="1053"/>
                </a:moveTo>
                <a:lnTo>
                  <a:pt x="598" y="394"/>
                </a:lnTo>
                <a:lnTo>
                  <a:pt x="0" y="0"/>
                </a:lnTo>
                <a:lnTo>
                  <a:pt x="1" y="675"/>
                </a:lnTo>
                <a:lnTo>
                  <a:pt x="589" y="1053"/>
                </a:lnTo>
                <a:close/>
              </a:path>
            </a:pathLst>
          </a:custGeom>
          <a:blipFill dpi="0" rotWithShape="1">
            <a:blip r:embed="rId7"/>
            <a:srcRect/>
            <a:stretch>
              <a:fillRect/>
            </a:stretch>
          </a:blip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Tree>
  </p:cSld>
  <p:clrMapOvr>
    <a:masterClrMapping/>
  </p:clrMapOvr>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lstStyle>
            <a:lvl1pPr>
              <a:defRPr/>
            </a:lvl1pPr>
          </a:lstStyle>
          <a:p>
            <a:fld id="{BE9DB6DC-1811-4F95-9FAB-2834366E4369}" type="slidenum">
              <a:rPr lang="en-US" altLang="zh-CN"/>
              <a:pPr/>
              <a:t>‹#›</a:t>
            </a:fld>
            <a:endParaRPr lang="en-US" altLang="zh-CN"/>
          </a:p>
        </p:txBody>
      </p:sp>
    </p:spTree>
    <p:extLst>
      <p:ext uri="{BB962C8B-B14F-4D97-AF65-F5344CB8AC3E}">
        <p14:creationId xmlns:p14="http://schemas.microsoft.com/office/powerpoint/2010/main" val="79861709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灯片编号占位符 3"/>
          <p:cNvSpPr>
            <a:spLocks noGrp="1"/>
          </p:cNvSpPr>
          <p:nvPr>
            <p:ph type="sldNum" sz="quarter" idx="10"/>
          </p:nvPr>
        </p:nvSpPr>
        <p:spPr/>
        <p:txBody>
          <a:bodyPr/>
          <a:lstStyle>
            <a:lvl1pPr>
              <a:defRPr/>
            </a:lvl1pPr>
          </a:lstStyle>
          <a:p>
            <a:fld id="{53FCC120-0D43-4DE0-944A-DFBB6DA56141}" type="slidenum">
              <a:rPr lang="en-US" altLang="zh-CN"/>
              <a:pPr/>
              <a:t>‹#›</a:t>
            </a:fld>
            <a:endParaRPr lang="en-US" altLang="zh-CN"/>
          </a:p>
        </p:txBody>
      </p:sp>
    </p:spTree>
    <p:extLst>
      <p:ext uri="{BB962C8B-B14F-4D97-AF65-F5344CB8AC3E}">
        <p14:creationId xmlns:p14="http://schemas.microsoft.com/office/powerpoint/2010/main" val="659432883"/>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1066800" y="1371600"/>
            <a:ext cx="3733800" cy="48577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953000" y="1371600"/>
            <a:ext cx="3733800" cy="48577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灯片编号占位符 4"/>
          <p:cNvSpPr>
            <a:spLocks noGrp="1"/>
          </p:cNvSpPr>
          <p:nvPr>
            <p:ph type="sldNum" sz="quarter" idx="10"/>
          </p:nvPr>
        </p:nvSpPr>
        <p:spPr/>
        <p:txBody>
          <a:bodyPr/>
          <a:lstStyle>
            <a:lvl1pPr>
              <a:defRPr/>
            </a:lvl1pPr>
          </a:lstStyle>
          <a:p>
            <a:fld id="{BB29BA7E-D58F-4731-A7F0-F06DECB54E45}" type="slidenum">
              <a:rPr lang="en-US" altLang="zh-CN"/>
              <a:pPr/>
              <a:t>‹#›</a:t>
            </a:fld>
            <a:endParaRPr lang="en-US" altLang="zh-CN"/>
          </a:p>
        </p:txBody>
      </p:sp>
    </p:spTree>
    <p:extLst>
      <p:ext uri="{BB962C8B-B14F-4D97-AF65-F5344CB8AC3E}">
        <p14:creationId xmlns:p14="http://schemas.microsoft.com/office/powerpoint/2010/main" val="2692546581"/>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灯片编号占位符 6"/>
          <p:cNvSpPr>
            <a:spLocks noGrp="1"/>
          </p:cNvSpPr>
          <p:nvPr>
            <p:ph type="sldNum" sz="quarter" idx="10"/>
          </p:nvPr>
        </p:nvSpPr>
        <p:spPr/>
        <p:txBody>
          <a:bodyPr/>
          <a:lstStyle>
            <a:lvl1pPr>
              <a:defRPr/>
            </a:lvl1pPr>
          </a:lstStyle>
          <a:p>
            <a:fld id="{9A850BB6-BC81-45D9-BC37-591B40B999C1}" type="slidenum">
              <a:rPr lang="en-US" altLang="zh-CN"/>
              <a:pPr/>
              <a:t>‹#›</a:t>
            </a:fld>
            <a:endParaRPr lang="en-US" altLang="zh-CN"/>
          </a:p>
        </p:txBody>
      </p:sp>
    </p:spTree>
    <p:extLst>
      <p:ext uri="{BB962C8B-B14F-4D97-AF65-F5344CB8AC3E}">
        <p14:creationId xmlns:p14="http://schemas.microsoft.com/office/powerpoint/2010/main" val="317023528"/>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灯片编号占位符 2"/>
          <p:cNvSpPr>
            <a:spLocks noGrp="1"/>
          </p:cNvSpPr>
          <p:nvPr>
            <p:ph type="sldNum" sz="quarter" idx="10"/>
          </p:nvPr>
        </p:nvSpPr>
        <p:spPr/>
        <p:txBody>
          <a:bodyPr/>
          <a:lstStyle>
            <a:lvl1pPr>
              <a:defRPr/>
            </a:lvl1pPr>
          </a:lstStyle>
          <a:p>
            <a:fld id="{15A3C20C-2DB7-4DFB-8DF3-1375DEB9D29B}" type="slidenum">
              <a:rPr lang="en-US" altLang="zh-CN"/>
              <a:pPr/>
              <a:t>‹#›</a:t>
            </a:fld>
            <a:endParaRPr lang="en-US" altLang="zh-CN"/>
          </a:p>
        </p:txBody>
      </p:sp>
    </p:spTree>
    <p:extLst>
      <p:ext uri="{BB962C8B-B14F-4D97-AF65-F5344CB8AC3E}">
        <p14:creationId xmlns:p14="http://schemas.microsoft.com/office/powerpoint/2010/main" val="334003359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lvl1pPr>
              <a:defRPr/>
            </a:lvl1pPr>
          </a:lstStyle>
          <a:p>
            <a:fld id="{749EBA8D-AE87-4653-8E4C-5C67C2247524}" type="slidenum">
              <a:rPr lang="en-US" altLang="zh-CN"/>
              <a:pPr/>
              <a:t>‹#›</a:t>
            </a:fld>
            <a:endParaRPr lang="en-US" altLang="zh-CN"/>
          </a:p>
        </p:txBody>
      </p:sp>
    </p:spTree>
    <p:extLst>
      <p:ext uri="{BB962C8B-B14F-4D97-AF65-F5344CB8AC3E}">
        <p14:creationId xmlns:p14="http://schemas.microsoft.com/office/powerpoint/2010/main" val="13786963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灯片编号占位符 3"/>
          <p:cNvSpPr>
            <a:spLocks noGrp="1"/>
          </p:cNvSpPr>
          <p:nvPr>
            <p:ph type="sldNum" sz="quarter" idx="10"/>
          </p:nvPr>
        </p:nvSpPr>
        <p:spPr/>
        <p:txBody>
          <a:bodyPr/>
          <a:lstStyle>
            <a:lvl1pPr>
              <a:defRPr/>
            </a:lvl1pPr>
          </a:lstStyle>
          <a:p>
            <a:fld id="{59398E0E-8D8B-4C45-9B35-A21B56000F99}" type="slidenum">
              <a:rPr lang="en-US" altLang="zh-CN"/>
              <a:pPr/>
              <a:t>‹#›</a:t>
            </a:fld>
            <a:endParaRPr lang="en-US" altLang="zh-CN"/>
          </a:p>
        </p:txBody>
      </p:sp>
      <p:sp>
        <p:nvSpPr>
          <p:cNvPr id="5" name="日期占位符 4"/>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285821659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灯片编号占位符 4"/>
          <p:cNvSpPr>
            <a:spLocks noGrp="1"/>
          </p:cNvSpPr>
          <p:nvPr>
            <p:ph type="sldNum" sz="quarter" idx="10"/>
          </p:nvPr>
        </p:nvSpPr>
        <p:spPr/>
        <p:txBody>
          <a:bodyPr/>
          <a:lstStyle>
            <a:lvl1pPr>
              <a:defRPr/>
            </a:lvl1pPr>
          </a:lstStyle>
          <a:p>
            <a:fld id="{D9B74B62-1BCA-41F5-9738-D4D2102F0F82}" type="slidenum">
              <a:rPr lang="en-US" altLang="zh-CN"/>
              <a:pPr/>
              <a:t>‹#›</a:t>
            </a:fld>
            <a:endParaRPr lang="en-US" altLang="zh-CN"/>
          </a:p>
        </p:txBody>
      </p:sp>
    </p:spTree>
    <p:extLst>
      <p:ext uri="{BB962C8B-B14F-4D97-AF65-F5344CB8AC3E}">
        <p14:creationId xmlns:p14="http://schemas.microsoft.com/office/powerpoint/2010/main" val="2929057471"/>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灯片编号占位符 4"/>
          <p:cNvSpPr>
            <a:spLocks noGrp="1"/>
          </p:cNvSpPr>
          <p:nvPr>
            <p:ph type="sldNum" sz="quarter" idx="10"/>
          </p:nvPr>
        </p:nvSpPr>
        <p:spPr/>
        <p:txBody>
          <a:bodyPr/>
          <a:lstStyle>
            <a:lvl1pPr>
              <a:defRPr/>
            </a:lvl1pPr>
          </a:lstStyle>
          <a:p>
            <a:fld id="{A74AA7ED-75C9-4C60-82D5-AE65D2BCBED6}" type="slidenum">
              <a:rPr lang="en-US" altLang="zh-CN"/>
              <a:pPr/>
              <a:t>‹#›</a:t>
            </a:fld>
            <a:endParaRPr lang="en-US" altLang="zh-CN"/>
          </a:p>
        </p:txBody>
      </p:sp>
    </p:spTree>
    <p:extLst>
      <p:ext uri="{BB962C8B-B14F-4D97-AF65-F5344CB8AC3E}">
        <p14:creationId xmlns:p14="http://schemas.microsoft.com/office/powerpoint/2010/main" val="1002285430"/>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lstStyle>
            <a:lvl1pPr>
              <a:defRPr/>
            </a:lvl1pPr>
          </a:lstStyle>
          <a:p>
            <a:fld id="{6C0CB2AC-4CD9-4B0C-8611-6C244AFADB2F}" type="slidenum">
              <a:rPr lang="en-US" altLang="zh-CN"/>
              <a:pPr/>
              <a:t>‹#›</a:t>
            </a:fld>
            <a:endParaRPr lang="en-US" altLang="zh-CN"/>
          </a:p>
        </p:txBody>
      </p:sp>
    </p:spTree>
    <p:extLst>
      <p:ext uri="{BB962C8B-B14F-4D97-AF65-F5344CB8AC3E}">
        <p14:creationId xmlns:p14="http://schemas.microsoft.com/office/powerpoint/2010/main" val="2373157119"/>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781800" y="457200"/>
            <a:ext cx="1905000" cy="5772150"/>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1066800" y="457200"/>
            <a:ext cx="5562600" cy="5772150"/>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灯片编号占位符 3"/>
          <p:cNvSpPr>
            <a:spLocks noGrp="1"/>
          </p:cNvSpPr>
          <p:nvPr>
            <p:ph type="sldNum" sz="quarter" idx="10"/>
          </p:nvPr>
        </p:nvSpPr>
        <p:spPr/>
        <p:txBody>
          <a:bodyPr/>
          <a:lstStyle>
            <a:lvl1pPr>
              <a:defRPr/>
            </a:lvl1pPr>
          </a:lstStyle>
          <a:p>
            <a:fld id="{F9279E65-A13B-4011-80BC-11A390E4954C}" type="slidenum">
              <a:rPr lang="en-US" altLang="zh-CN"/>
              <a:pPr/>
              <a:t>‹#›</a:t>
            </a:fld>
            <a:endParaRPr lang="en-US" altLang="zh-CN"/>
          </a:p>
        </p:txBody>
      </p:sp>
    </p:spTree>
    <p:extLst>
      <p:ext uri="{BB962C8B-B14F-4D97-AF65-F5344CB8AC3E}">
        <p14:creationId xmlns:p14="http://schemas.microsoft.com/office/powerpoint/2010/main" val="132408475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6729C9CB-7579-48CE-9B89-1479E6499E01}" type="slidenum">
              <a:rPr lang="en-US" altLang="zh-CN"/>
              <a:pPr/>
              <a:t>‹#›</a:t>
            </a:fld>
            <a:endParaRPr lang="en-US" altLang="zh-CN"/>
          </a:p>
        </p:txBody>
      </p:sp>
    </p:spTree>
    <p:extLst>
      <p:ext uri="{BB962C8B-B14F-4D97-AF65-F5344CB8AC3E}">
        <p14:creationId xmlns:p14="http://schemas.microsoft.com/office/powerpoint/2010/main" val="26691594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214550A4-921F-47E5-A3B5-498350091660}" type="slidenum">
              <a:rPr lang="en-US" altLang="zh-CN"/>
              <a:pPr/>
              <a:t>‹#›</a:t>
            </a:fld>
            <a:endParaRPr lang="en-US" altLang="zh-CN"/>
          </a:p>
        </p:txBody>
      </p:sp>
    </p:spTree>
    <p:extLst>
      <p:ext uri="{BB962C8B-B14F-4D97-AF65-F5344CB8AC3E}">
        <p14:creationId xmlns:p14="http://schemas.microsoft.com/office/powerpoint/2010/main" val="732668373"/>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3A306FDA-D4CD-4AF5-962D-6CA6695F54AA}" type="slidenum">
              <a:rPr lang="en-US" altLang="zh-CN"/>
              <a:pPr/>
              <a:t>‹#›</a:t>
            </a:fld>
            <a:endParaRPr lang="en-US" altLang="zh-CN"/>
          </a:p>
        </p:txBody>
      </p:sp>
    </p:spTree>
    <p:extLst>
      <p:ext uri="{BB962C8B-B14F-4D97-AF65-F5344CB8AC3E}">
        <p14:creationId xmlns:p14="http://schemas.microsoft.com/office/powerpoint/2010/main" val="294252210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75F2273F-02D7-41FC-8964-700122D28D17}" type="slidenum">
              <a:rPr lang="en-US" altLang="zh-CN"/>
              <a:pPr/>
              <a:t>‹#›</a:t>
            </a:fld>
            <a:endParaRPr lang="en-US" altLang="zh-CN"/>
          </a:p>
        </p:txBody>
      </p:sp>
    </p:spTree>
    <p:extLst>
      <p:ext uri="{BB962C8B-B14F-4D97-AF65-F5344CB8AC3E}">
        <p14:creationId xmlns:p14="http://schemas.microsoft.com/office/powerpoint/2010/main" val="2244361144"/>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endParaRPr lang="en-US" altLang="zh-CN"/>
          </a:p>
        </p:txBody>
      </p:sp>
      <p:sp>
        <p:nvSpPr>
          <p:cNvPr id="8" name="页脚占位符 7"/>
          <p:cNvSpPr>
            <a:spLocks noGrp="1"/>
          </p:cNvSpPr>
          <p:nvPr>
            <p:ph type="ftr" sz="quarter" idx="11"/>
          </p:nvPr>
        </p:nvSpPr>
        <p:spPr/>
        <p:txBody>
          <a:bodyPr/>
          <a:lstStyle>
            <a:lvl1pPr>
              <a:defRPr/>
            </a:lvl1pPr>
          </a:lstStyle>
          <a:p>
            <a:endParaRPr lang="en-US" altLang="zh-CN"/>
          </a:p>
        </p:txBody>
      </p:sp>
      <p:sp>
        <p:nvSpPr>
          <p:cNvPr id="9" name="灯片编号占位符 8"/>
          <p:cNvSpPr>
            <a:spLocks noGrp="1"/>
          </p:cNvSpPr>
          <p:nvPr>
            <p:ph type="sldNum" sz="quarter" idx="12"/>
          </p:nvPr>
        </p:nvSpPr>
        <p:spPr/>
        <p:txBody>
          <a:bodyPr/>
          <a:lstStyle>
            <a:lvl1pPr>
              <a:defRPr/>
            </a:lvl1pPr>
          </a:lstStyle>
          <a:p>
            <a:fld id="{B0B6C24C-B025-4F75-8AB9-FD708F5C2DD9}" type="slidenum">
              <a:rPr lang="en-US" altLang="zh-CN"/>
              <a:pPr/>
              <a:t>‹#›</a:t>
            </a:fld>
            <a:endParaRPr lang="en-US" altLang="zh-CN"/>
          </a:p>
        </p:txBody>
      </p:sp>
    </p:spTree>
    <p:extLst>
      <p:ext uri="{BB962C8B-B14F-4D97-AF65-F5344CB8AC3E}">
        <p14:creationId xmlns:p14="http://schemas.microsoft.com/office/powerpoint/2010/main" val="2912326997"/>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endParaRPr lang="en-US" altLang="zh-CN"/>
          </a:p>
        </p:txBody>
      </p:sp>
      <p:sp>
        <p:nvSpPr>
          <p:cNvPr id="4" name="页脚占位符 3"/>
          <p:cNvSpPr>
            <a:spLocks noGrp="1"/>
          </p:cNvSpPr>
          <p:nvPr>
            <p:ph type="ftr" sz="quarter" idx="11"/>
          </p:nvPr>
        </p:nvSpPr>
        <p:spPr/>
        <p:txBody>
          <a:bodyPr/>
          <a:lstStyle>
            <a:lvl1pPr>
              <a:defRPr/>
            </a:lvl1pPr>
          </a:lstStyle>
          <a:p>
            <a:endParaRPr lang="en-US" altLang="zh-CN"/>
          </a:p>
        </p:txBody>
      </p:sp>
      <p:sp>
        <p:nvSpPr>
          <p:cNvPr id="5" name="灯片编号占位符 4"/>
          <p:cNvSpPr>
            <a:spLocks noGrp="1"/>
          </p:cNvSpPr>
          <p:nvPr>
            <p:ph type="sldNum" sz="quarter" idx="12"/>
          </p:nvPr>
        </p:nvSpPr>
        <p:spPr/>
        <p:txBody>
          <a:bodyPr/>
          <a:lstStyle>
            <a:lvl1pPr>
              <a:defRPr/>
            </a:lvl1pPr>
          </a:lstStyle>
          <a:p>
            <a:fld id="{1D10DD2B-3CD8-464E-840F-A7C375380D48}" type="slidenum">
              <a:rPr lang="en-US" altLang="zh-CN"/>
              <a:pPr/>
              <a:t>‹#›</a:t>
            </a:fld>
            <a:endParaRPr lang="en-US" altLang="zh-CN"/>
          </a:p>
        </p:txBody>
      </p:sp>
    </p:spTree>
    <p:extLst>
      <p:ext uri="{BB962C8B-B14F-4D97-AF65-F5344CB8AC3E}">
        <p14:creationId xmlns:p14="http://schemas.microsoft.com/office/powerpoint/2010/main" val="2852475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533400" y="1295400"/>
            <a:ext cx="4019550" cy="5105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705350" y="1295400"/>
            <a:ext cx="4019550" cy="51054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灯片编号占位符 4"/>
          <p:cNvSpPr>
            <a:spLocks noGrp="1"/>
          </p:cNvSpPr>
          <p:nvPr>
            <p:ph type="sldNum" sz="quarter" idx="10"/>
          </p:nvPr>
        </p:nvSpPr>
        <p:spPr/>
        <p:txBody>
          <a:bodyPr/>
          <a:lstStyle>
            <a:lvl1pPr>
              <a:defRPr/>
            </a:lvl1pPr>
          </a:lstStyle>
          <a:p>
            <a:fld id="{90355E48-585B-43CE-B1CF-A37B258B177A}" type="slidenum">
              <a:rPr lang="en-US" altLang="zh-CN"/>
              <a:pPr/>
              <a:t>‹#›</a:t>
            </a:fld>
            <a:endParaRPr lang="en-US" altLang="zh-CN"/>
          </a:p>
        </p:txBody>
      </p:sp>
      <p:sp>
        <p:nvSpPr>
          <p:cNvPr id="6" name="日期占位符 5"/>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1895753425"/>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endParaRPr lang="en-US" altLang="zh-CN"/>
          </a:p>
        </p:txBody>
      </p:sp>
      <p:sp>
        <p:nvSpPr>
          <p:cNvPr id="3" name="页脚占位符 2"/>
          <p:cNvSpPr>
            <a:spLocks noGrp="1"/>
          </p:cNvSpPr>
          <p:nvPr>
            <p:ph type="ftr" sz="quarter" idx="11"/>
          </p:nvPr>
        </p:nvSpPr>
        <p:spPr/>
        <p:txBody>
          <a:bodyPr/>
          <a:lstStyle>
            <a:lvl1pPr>
              <a:defRPr/>
            </a:lvl1pPr>
          </a:lstStyle>
          <a:p>
            <a:endParaRPr lang="en-US" altLang="zh-CN"/>
          </a:p>
        </p:txBody>
      </p:sp>
      <p:sp>
        <p:nvSpPr>
          <p:cNvPr id="4" name="灯片编号占位符 3"/>
          <p:cNvSpPr>
            <a:spLocks noGrp="1"/>
          </p:cNvSpPr>
          <p:nvPr>
            <p:ph type="sldNum" sz="quarter" idx="12"/>
          </p:nvPr>
        </p:nvSpPr>
        <p:spPr/>
        <p:txBody>
          <a:bodyPr/>
          <a:lstStyle>
            <a:lvl1pPr>
              <a:defRPr/>
            </a:lvl1pPr>
          </a:lstStyle>
          <a:p>
            <a:fld id="{A361CF10-5C45-4C45-AD3B-3D3CC4BFFF7E}" type="slidenum">
              <a:rPr lang="en-US" altLang="zh-CN"/>
              <a:pPr/>
              <a:t>‹#›</a:t>
            </a:fld>
            <a:endParaRPr lang="en-US" altLang="zh-CN"/>
          </a:p>
        </p:txBody>
      </p:sp>
    </p:spTree>
    <p:extLst>
      <p:ext uri="{BB962C8B-B14F-4D97-AF65-F5344CB8AC3E}">
        <p14:creationId xmlns:p14="http://schemas.microsoft.com/office/powerpoint/2010/main" val="3793495473"/>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C0896499-7368-4F2C-AA46-9B3BB6D3546C}" type="slidenum">
              <a:rPr lang="en-US" altLang="zh-CN"/>
              <a:pPr/>
              <a:t>‹#›</a:t>
            </a:fld>
            <a:endParaRPr lang="en-US" altLang="zh-CN"/>
          </a:p>
        </p:txBody>
      </p:sp>
    </p:spTree>
    <p:extLst>
      <p:ext uri="{BB962C8B-B14F-4D97-AF65-F5344CB8AC3E}">
        <p14:creationId xmlns:p14="http://schemas.microsoft.com/office/powerpoint/2010/main" val="2985870854"/>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286E3D7B-DED5-43D0-87E1-15FB1473216F}" type="slidenum">
              <a:rPr lang="en-US" altLang="zh-CN"/>
              <a:pPr/>
              <a:t>‹#›</a:t>
            </a:fld>
            <a:endParaRPr lang="en-US" altLang="zh-CN"/>
          </a:p>
        </p:txBody>
      </p:sp>
    </p:spTree>
    <p:extLst>
      <p:ext uri="{BB962C8B-B14F-4D97-AF65-F5344CB8AC3E}">
        <p14:creationId xmlns:p14="http://schemas.microsoft.com/office/powerpoint/2010/main" val="481337409"/>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02F62E9A-DD67-4424-9523-36219EB720B9}" type="slidenum">
              <a:rPr lang="en-US" altLang="zh-CN"/>
              <a:pPr/>
              <a:t>‹#›</a:t>
            </a:fld>
            <a:endParaRPr lang="en-US" altLang="zh-CN"/>
          </a:p>
        </p:txBody>
      </p:sp>
    </p:spTree>
    <p:extLst>
      <p:ext uri="{BB962C8B-B14F-4D97-AF65-F5344CB8AC3E}">
        <p14:creationId xmlns:p14="http://schemas.microsoft.com/office/powerpoint/2010/main" val="2840192989"/>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51525"/>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51525"/>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48EED206-C03F-4E35-8D07-4AAD12DCDF78}" type="slidenum">
              <a:rPr lang="en-US" altLang="zh-CN"/>
              <a:pPr/>
              <a:t>‹#›</a:t>
            </a:fld>
            <a:endParaRPr lang="en-US" altLang="zh-CN"/>
          </a:p>
        </p:txBody>
      </p:sp>
    </p:spTree>
    <p:extLst>
      <p:ext uri="{BB962C8B-B14F-4D97-AF65-F5344CB8AC3E}">
        <p14:creationId xmlns:p14="http://schemas.microsoft.com/office/powerpoint/2010/main" val="2853971813"/>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636930" name="Freeform 2"/>
          <p:cNvSpPr>
            <a:spLocks/>
          </p:cNvSpPr>
          <p:nvPr/>
        </p:nvSpPr>
        <p:spPr bwMode="gray">
          <a:xfrm>
            <a:off x="76200" y="4652963"/>
            <a:ext cx="7543800" cy="2205037"/>
          </a:xfrm>
          <a:custGeom>
            <a:avLst/>
            <a:gdLst>
              <a:gd name="T0" fmla="*/ 1534 w 4752"/>
              <a:gd name="T1" fmla="*/ 0 h 1389"/>
              <a:gd name="T2" fmla="*/ 1560 w 4752"/>
              <a:gd name="T3" fmla="*/ 12 h 1389"/>
              <a:gd name="T4" fmla="*/ 1591 w 4752"/>
              <a:gd name="T5" fmla="*/ 31 h 1389"/>
              <a:gd name="T6" fmla="*/ 4752 w 4752"/>
              <a:gd name="T7" fmla="*/ 1389 h 1389"/>
              <a:gd name="T8" fmla="*/ 0 w 4752"/>
              <a:gd name="T9" fmla="*/ 1389 h 1389"/>
              <a:gd name="T10" fmla="*/ 1534 w 4752"/>
              <a:gd name="T11" fmla="*/ 0 h 1389"/>
            </a:gdLst>
            <a:ahLst/>
            <a:cxnLst>
              <a:cxn ang="0">
                <a:pos x="T0" y="T1"/>
              </a:cxn>
              <a:cxn ang="0">
                <a:pos x="T2" y="T3"/>
              </a:cxn>
              <a:cxn ang="0">
                <a:pos x="T4" y="T5"/>
              </a:cxn>
              <a:cxn ang="0">
                <a:pos x="T6" y="T7"/>
              </a:cxn>
              <a:cxn ang="0">
                <a:pos x="T8" y="T9"/>
              </a:cxn>
              <a:cxn ang="0">
                <a:pos x="T10" y="T11"/>
              </a:cxn>
            </a:cxnLst>
            <a:rect l="0" t="0" r="r" b="b"/>
            <a:pathLst>
              <a:path w="4752" h="1389">
                <a:moveTo>
                  <a:pt x="1534" y="0"/>
                </a:moveTo>
                <a:cubicBezTo>
                  <a:pt x="1543" y="4"/>
                  <a:pt x="1552" y="7"/>
                  <a:pt x="1560" y="12"/>
                </a:cubicBezTo>
                <a:cubicBezTo>
                  <a:pt x="1571" y="18"/>
                  <a:pt x="1591" y="31"/>
                  <a:pt x="1591" y="31"/>
                </a:cubicBezTo>
                <a:lnTo>
                  <a:pt x="4752" y="1389"/>
                </a:lnTo>
                <a:lnTo>
                  <a:pt x="0" y="1389"/>
                </a:lnTo>
                <a:lnTo>
                  <a:pt x="1534" y="0"/>
                </a:lnTo>
                <a:close/>
              </a:path>
            </a:pathLst>
          </a:custGeom>
          <a:gradFill rotWithShape="0">
            <a:gsLst>
              <a:gs pos="0">
                <a:schemeClr val="folHlink"/>
              </a:gs>
              <a:gs pos="100000">
                <a:schemeClr val="accent1"/>
              </a:gs>
            </a:gsLst>
            <a:lin ang="2700000" scaled="1"/>
          </a:gradFill>
          <a:ln>
            <a:noFill/>
          </a:ln>
          <a:effectLst/>
          <a:extLst>
            <a:ext uri="{91240B29-F687-4F45-9708-019B960494DF}">
              <a14:hiddenLine xmlns:a14="http://schemas.microsoft.com/office/drawing/2010/main" w="9525">
                <a:solidFill>
                  <a:schemeClr val="folHlink"/>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6931" name="Freeform 3"/>
          <p:cNvSpPr>
            <a:spLocks/>
          </p:cNvSpPr>
          <p:nvPr/>
        </p:nvSpPr>
        <p:spPr bwMode="gray">
          <a:xfrm>
            <a:off x="0" y="2971800"/>
            <a:ext cx="3124200" cy="2286000"/>
          </a:xfrm>
          <a:custGeom>
            <a:avLst/>
            <a:gdLst>
              <a:gd name="T0" fmla="*/ 0 w 1968"/>
              <a:gd name="T1" fmla="*/ 85 h 1440"/>
              <a:gd name="T2" fmla="*/ 57 w 1968"/>
              <a:gd name="T3" fmla="*/ 85 h 1440"/>
              <a:gd name="T4" fmla="*/ 1440 w 1968"/>
              <a:gd name="T5" fmla="*/ 0 h 1440"/>
              <a:gd name="T6" fmla="*/ 1968 w 1968"/>
              <a:gd name="T7" fmla="*/ 912 h 1440"/>
              <a:gd name="T8" fmla="*/ 0 w 1968"/>
              <a:gd name="T9" fmla="*/ 1440 h 1440"/>
              <a:gd name="T10" fmla="*/ 0 w 1968"/>
              <a:gd name="T11" fmla="*/ 85 h 1440"/>
            </a:gdLst>
            <a:ahLst/>
            <a:cxnLst>
              <a:cxn ang="0">
                <a:pos x="T0" y="T1"/>
              </a:cxn>
              <a:cxn ang="0">
                <a:pos x="T2" y="T3"/>
              </a:cxn>
              <a:cxn ang="0">
                <a:pos x="T4" y="T5"/>
              </a:cxn>
              <a:cxn ang="0">
                <a:pos x="T6" y="T7"/>
              </a:cxn>
              <a:cxn ang="0">
                <a:pos x="T8" y="T9"/>
              </a:cxn>
              <a:cxn ang="0">
                <a:pos x="T10" y="T11"/>
              </a:cxn>
            </a:cxnLst>
            <a:rect l="0" t="0" r="r" b="b"/>
            <a:pathLst>
              <a:path w="1968" h="1440">
                <a:moveTo>
                  <a:pt x="0" y="85"/>
                </a:moveTo>
                <a:cubicBezTo>
                  <a:pt x="19" y="85"/>
                  <a:pt x="38" y="85"/>
                  <a:pt x="57" y="85"/>
                </a:cubicBezTo>
                <a:lnTo>
                  <a:pt x="1440" y="0"/>
                </a:lnTo>
                <a:lnTo>
                  <a:pt x="1968" y="912"/>
                </a:lnTo>
                <a:lnTo>
                  <a:pt x="0" y="1440"/>
                </a:lnTo>
                <a:lnTo>
                  <a:pt x="0" y="85"/>
                </a:lnTo>
                <a:close/>
              </a:path>
            </a:pathLst>
          </a:custGeom>
          <a:solidFill>
            <a:schemeClr val="folHlink"/>
          </a:solidFill>
          <a:ln>
            <a:noFill/>
          </a:ln>
          <a:effectLst/>
          <a:extLst>
            <a:ext uri="{91240B29-F687-4F45-9708-019B960494DF}">
              <a14:hiddenLine xmlns:a14="http://schemas.microsoft.com/office/drawing/2010/main" w="9525">
                <a:solidFill>
                  <a:schemeClr val="folHlink"/>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6932" name="Freeform 4"/>
          <p:cNvSpPr>
            <a:spLocks/>
          </p:cNvSpPr>
          <p:nvPr/>
        </p:nvSpPr>
        <p:spPr bwMode="gray">
          <a:xfrm>
            <a:off x="0" y="0"/>
            <a:ext cx="9144000" cy="5943600"/>
          </a:xfrm>
          <a:custGeom>
            <a:avLst/>
            <a:gdLst>
              <a:gd name="T0" fmla="*/ 0 w 5808"/>
              <a:gd name="T1" fmla="*/ 1440 h 3744"/>
              <a:gd name="T2" fmla="*/ 1104 w 5808"/>
              <a:gd name="T3" fmla="*/ 1344 h 3744"/>
              <a:gd name="T4" fmla="*/ 4752 w 5808"/>
              <a:gd name="T5" fmla="*/ 0 h 3744"/>
              <a:gd name="T6" fmla="*/ 5808 w 5808"/>
              <a:gd name="T7" fmla="*/ 0 h 3744"/>
              <a:gd name="T8" fmla="*/ 5808 w 5808"/>
              <a:gd name="T9" fmla="*/ 3744 h 3744"/>
              <a:gd name="T10" fmla="*/ 0 w 5808"/>
              <a:gd name="T11" fmla="*/ 2064 h 3744"/>
              <a:gd name="T12" fmla="*/ 0 w 5808"/>
              <a:gd name="T13" fmla="*/ 1440 h 3744"/>
            </a:gdLst>
            <a:ahLst/>
            <a:cxnLst>
              <a:cxn ang="0">
                <a:pos x="T0" y="T1"/>
              </a:cxn>
              <a:cxn ang="0">
                <a:pos x="T2" y="T3"/>
              </a:cxn>
              <a:cxn ang="0">
                <a:pos x="T4" y="T5"/>
              </a:cxn>
              <a:cxn ang="0">
                <a:pos x="T6" y="T7"/>
              </a:cxn>
              <a:cxn ang="0">
                <a:pos x="T8" y="T9"/>
              </a:cxn>
              <a:cxn ang="0">
                <a:pos x="T10" y="T11"/>
              </a:cxn>
              <a:cxn ang="0">
                <a:pos x="T12" y="T13"/>
              </a:cxn>
            </a:cxnLst>
            <a:rect l="0" t="0" r="r" b="b"/>
            <a:pathLst>
              <a:path w="5808" h="3744">
                <a:moveTo>
                  <a:pt x="0" y="1440"/>
                </a:moveTo>
                <a:lnTo>
                  <a:pt x="1104" y="1344"/>
                </a:lnTo>
                <a:lnTo>
                  <a:pt x="4752" y="0"/>
                </a:lnTo>
                <a:lnTo>
                  <a:pt x="5808" y="0"/>
                </a:lnTo>
                <a:lnTo>
                  <a:pt x="5808" y="3744"/>
                </a:lnTo>
                <a:lnTo>
                  <a:pt x="0" y="2064"/>
                </a:lnTo>
                <a:lnTo>
                  <a:pt x="0" y="1440"/>
                </a:lnTo>
                <a:close/>
              </a:path>
            </a:pathLst>
          </a:custGeom>
          <a:gradFill rotWithShape="0">
            <a:gsLst>
              <a:gs pos="0">
                <a:schemeClr val="accent1">
                  <a:gamma/>
                  <a:tint val="36471"/>
                  <a:invGamma/>
                </a:schemeClr>
              </a:gs>
              <a:gs pos="100000">
                <a:schemeClr val="accent1"/>
              </a:gs>
            </a:gsLst>
            <a:lin ang="0" scaled="1"/>
          </a:gradFill>
          <a:ln>
            <a:noFill/>
          </a:ln>
          <a:effectLst/>
          <a:extLst>
            <a:ext uri="{91240B29-F687-4F45-9708-019B960494DF}">
              <a14:hiddenLine xmlns:a14="http://schemas.microsoft.com/office/drawing/2010/main" w="9525">
                <a:solidFill>
                  <a:schemeClr val="accent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6933" name="Rectangle 5"/>
          <p:cNvSpPr>
            <a:spLocks noGrp="1" noChangeArrowheads="1"/>
          </p:cNvSpPr>
          <p:nvPr>
            <p:ph type="dt" sz="quarter" idx="2"/>
          </p:nvPr>
        </p:nvSpPr>
        <p:spPr>
          <a:xfrm>
            <a:off x="457200" y="6553200"/>
            <a:ext cx="2133600" cy="152400"/>
          </a:xfrm>
        </p:spPr>
        <p:txBody>
          <a:bodyPr/>
          <a:lstStyle>
            <a:lvl1pPr>
              <a:defRPr sz="1400">
                <a:solidFill>
                  <a:schemeClr val="tx1"/>
                </a:solidFill>
                <a:latin typeface="Times New Roman" pitchFamily="18" charset="0"/>
              </a:defRPr>
            </a:lvl1pPr>
          </a:lstStyle>
          <a:p>
            <a:endParaRPr lang="en-US" altLang="ko-KR"/>
          </a:p>
        </p:txBody>
      </p:sp>
      <p:sp>
        <p:nvSpPr>
          <p:cNvPr id="636934" name="Rectangle 6"/>
          <p:cNvSpPr>
            <a:spLocks noGrp="1" noChangeArrowheads="1"/>
          </p:cNvSpPr>
          <p:nvPr>
            <p:ph type="ftr" sz="quarter" idx="3"/>
          </p:nvPr>
        </p:nvSpPr>
        <p:spPr bwMode="auto">
          <a:xfrm>
            <a:off x="3124200" y="6553200"/>
            <a:ext cx="2895600" cy="152400"/>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effectLst>
                  <a:outerShdw blurRad="38100" dist="38100" dir="2700000" algn="tl">
                    <a:srgbClr val="C0C0C0"/>
                  </a:outerShdw>
                </a:effectLst>
                <a:latin typeface="Times New Roman" pitchFamily="18" charset="0"/>
                <a:ea typeface="Gulim" pitchFamily="34" charset="-127"/>
              </a:defRPr>
            </a:lvl1pPr>
          </a:lstStyle>
          <a:p>
            <a:endParaRPr lang="en-US" altLang="ko-KR"/>
          </a:p>
        </p:txBody>
      </p:sp>
      <p:sp>
        <p:nvSpPr>
          <p:cNvPr id="636935" name="Rectangle 7"/>
          <p:cNvSpPr>
            <a:spLocks noGrp="1" noChangeArrowheads="1"/>
          </p:cNvSpPr>
          <p:nvPr>
            <p:ph type="sldNum" sz="quarter" idx="4"/>
          </p:nvPr>
        </p:nvSpPr>
        <p:spPr>
          <a:xfrm>
            <a:off x="6553200" y="6553200"/>
            <a:ext cx="2133600" cy="152400"/>
          </a:xfrm>
          <a:prstGeom prst="rect">
            <a:avLst/>
          </a:prstGeom>
        </p:spPr>
        <p:txBody>
          <a:bodyPr/>
          <a:lstStyle>
            <a:lvl1pPr algn="r">
              <a:defRPr sz="1400">
                <a:latin typeface="Times New Roman" pitchFamily="18" charset="0"/>
              </a:defRPr>
            </a:lvl1pPr>
          </a:lstStyle>
          <a:p>
            <a:fld id="{7028CCB0-05D8-4C48-84A3-DBD0D2609E04}" type="slidenum">
              <a:rPr lang="ko-KR" altLang="en-US"/>
              <a:pPr/>
              <a:t>‹#›</a:t>
            </a:fld>
            <a:endParaRPr lang="en-US" altLang="ko-KR"/>
          </a:p>
        </p:txBody>
      </p:sp>
      <p:sp>
        <p:nvSpPr>
          <p:cNvPr id="636936" name="Text Box 8"/>
          <p:cNvSpPr txBox="1">
            <a:spLocks noChangeArrowheads="1"/>
          </p:cNvSpPr>
          <p:nvPr/>
        </p:nvSpPr>
        <p:spPr bwMode="white">
          <a:xfrm>
            <a:off x="4038600" y="6324600"/>
            <a:ext cx="1039813"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bg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pPr eaLnBrk="0" hangingPunct="0"/>
            <a:r>
              <a:rPr lang="en-US" altLang="ko-KR" sz="2400" b="1">
                <a:latin typeface="Lucida Sans Unicode" pitchFamily="34" charset="0"/>
                <a:ea typeface="Gulim" pitchFamily="34" charset="-127"/>
              </a:rPr>
              <a:t>LOGO</a:t>
            </a:r>
          </a:p>
        </p:txBody>
      </p:sp>
      <p:sp>
        <p:nvSpPr>
          <p:cNvPr id="636937" name="Freeform 9"/>
          <p:cNvSpPr>
            <a:spLocks/>
          </p:cNvSpPr>
          <p:nvPr/>
        </p:nvSpPr>
        <p:spPr bwMode="invGray">
          <a:xfrm>
            <a:off x="0" y="533400"/>
            <a:ext cx="9144000" cy="2133600"/>
          </a:xfrm>
          <a:custGeom>
            <a:avLst/>
            <a:gdLst>
              <a:gd name="T0" fmla="*/ 0 w 5760"/>
              <a:gd name="T1" fmla="*/ 1248 h 1344"/>
              <a:gd name="T2" fmla="*/ 1488 w 5760"/>
              <a:gd name="T3" fmla="*/ 1104 h 1344"/>
              <a:gd name="T4" fmla="*/ 5760 w 5760"/>
              <a:gd name="T5" fmla="*/ 0 h 1344"/>
              <a:gd name="T6" fmla="*/ 5760 w 5760"/>
              <a:gd name="T7" fmla="*/ 1344 h 1344"/>
              <a:gd name="T8" fmla="*/ 0 w 5760"/>
              <a:gd name="T9" fmla="*/ 1344 h 1344"/>
              <a:gd name="T10" fmla="*/ 0 w 5760"/>
              <a:gd name="T11" fmla="*/ 1248 h 1344"/>
            </a:gdLst>
            <a:ahLst/>
            <a:cxnLst>
              <a:cxn ang="0">
                <a:pos x="T0" y="T1"/>
              </a:cxn>
              <a:cxn ang="0">
                <a:pos x="T2" y="T3"/>
              </a:cxn>
              <a:cxn ang="0">
                <a:pos x="T4" y="T5"/>
              </a:cxn>
              <a:cxn ang="0">
                <a:pos x="T6" y="T7"/>
              </a:cxn>
              <a:cxn ang="0">
                <a:pos x="T8" y="T9"/>
              </a:cxn>
              <a:cxn ang="0">
                <a:pos x="T10" y="T11"/>
              </a:cxn>
            </a:cxnLst>
            <a:rect l="0" t="0" r="r" b="b"/>
            <a:pathLst>
              <a:path w="5760" h="1344">
                <a:moveTo>
                  <a:pt x="0" y="1248"/>
                </a:moveTo>
                <a:lnTo>
                  <a:pt x="1488" y="1104"/>
                </a:lnTo>
                <a:lnTo>
                  <a:pt x="5760" y="0"/>
                </a:lnTo>
                <a:lnTo>
                  <a:pt x="5760" y="1344"/>
                </a:lnTo>
                <a:lnTo>
                  <a:pt x="0" y="1344"/>
                </a:lnTo>
                <a:lnTo>
                  <a:pt x="0" y="1248"/>
                </a:lnTo>
                <a:close/>
              </a:path>
            </a:pathLst>
          </a:custGeom>
          <a:gradFill rotWithShape="0">
            <a:gsLst>
              <a:gs pos="0">
                <a:schemeClr val="accent2"/>
              </a:gs>
              <a:gs pos="100000">
                <a:schemeClr val="accent2">
                  <a:gamma/>
                  <a:tint val="75686"/>
                  <a:invGamma/>
                </a:schemeClr>
              </a:gs>
            </a:gsLst>
            <a:lin ang="0" scaled="1"/>
          </a:gradFill>
          <a:ln>
            <a:noFill/>
          </a:ln>
          <a:effectLst/>
          <a:extLst>
            <a:ext uri="{91240B29-F687-4F45-9708-019B960494DF}">
              <a14:hiddenLine xmlns:a14="http://schemas.microsoft.com/office/drawing/2010/main" w="9525">
                <a:solidFill>
                  <a:schemeClr val="accent2"/>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6938" name="Freeform 10"/>
          <p:cNvSpPr>
            <a:spLocks/>
          </p:cNvSpPr>
          <p:nvPr/>
        </p:nvSpPr>
        <p:spPr bwMode="gray">
          <a:xfrm>
            <a:off x="0" y="3733800"/>
            <a:ext cx="3124200" cy="3200400"/>
          </a:xfrm>
          <a:custGeom>
            <a:avLst/>
            <a:gdLst>
              <a:gd name="T0" fmla="*/ 0 w 1968"/>
              <a:gd name="T1" fmla="*/ 0 h 1968"/>
              <a:gd name="T2" fmla="*/ 1968 w 1968"/>
              <a:gd name="T3" fmla="*/ 576 h 1968"/>
              <a:gd name="T4" fmla="*/ 144 w 1968"/>
              <a:gd name="T5" fmla="*/ 1968 h 1968"/>
              <a:gd name="T6" fmla="*/ 0 w 1968"/>
              <a:gd name="T7" fmla="*/ 1968 h 1968"/>
              <a:gd name="T8" fmla="*/ 0 w 1968"/>
              <a:gd name="T9" fmla="*/ 0 h 1968"/>
            </a:gdLst>
            <a:ahLst/>
            <a:cxnLst>
              <a:cxn ang="0">
                <a:pos x="T0" y="T1"/>
              </a:cxn>
              <a:cxn ang="0">
                <a:pos x="T2" y="T3"/>
              </a:cxn>
              <a:cxn ang="0">
                <a:pos x="T4" y="T5"/>
              </a:cxn>
              <a:cxn ang="0">
                <a:pos x="T6" y="T7"/>
              </a:cxn>
              <a:cxn ang="0">
                <a:pos x="T8" y="T9"/>
              </a:cxn>
            </a:cxnLst>
            <a:rect l="0" t="0" r="r" b="b"/>
            <a:pathLst>
              <a:path w="1968" h="1968">
                <a:moveTo>
                  <a:pt x="0" y="0"/>
                </a:moveTo>
                <a:lnTo>
                  <a:pt x="1968" y="576"/>
                </a:lnTo>
                <a:lnTo>
                  <a:pt x="144" y="1968"/>
                </a:lnTo>
                <a:lnTo>
                  <a:pt x="0" y="1968"/>
                </a:lnTo>
                <a:lnTo>
                  <a:pt x="0" y="0"/>
                </a:lnTo>
                <a:close/>
              </a:path>
            </a:pathLst>
          </a:custGeom>
          <a:gradFill rotWithShape="0">
            <a:gsLst>
              <a:gs pos="0">
                <a:schemeClr val="accent1"/>
              </a:gs>
              <a:gs pos="50000">
                <a:schemeClr val="accent1">
                  <a:gamma/>
                  <a:tint val="60784"/>
                  <a:invGamma/>
                </a:schemeClr>
              </a:gs>
              <a:gs pos="100000">
                <a:schemeClr val="accent1"/>
              </a:gs>
            </a:gsLst>
            <a:lin ang="2700000" scaled="1"/>
          </a:gradFill>
          <a:ln>
            <a:noFill/>
          </a:ln>
          <a:effectLst>
            <a:outerShdw dist="107763" dir="2700000" algn="ctr" rotWithShape="0">
              <a:schemeClr val="bg2"/>
            </a:outerShdw>
          </a:effectLst>
          <a:extLst>
            <a:ext uri="{91240B29-F687-4F45-9708-019B960494DF}">
              <a14:hiddenLine xmlns:a14="http://schemas.microsoft.com/office/drawing/2010/main" w="9525">
                <a:solidFill>
                  <a:schemeClr val="accent1"/>
                </a:solidFill>
                <a:round/>
                <a:headEnd/>
                <a:tailEnd/>
              </a14:hiddenLine>
            </a:ext>
          </a:extLst>
        </p:spPr>
        <p:txBody>
          <a:bodyPr/>
          <a:lstStyle/>
          <a:p>
            <a:endParaRPr lang="zh-CN" altLang="en-US"/>
          </a:p>
        </p:txBody>
      </p:sp>
      <p:sp>
        <p:nvSpPr>
          <p:cNvPr id="636939" name="Line 11"/>
          <p:cNvSpPr>
            <a:spLocks noChangeShapeType="1"/>
          </p:cNvSpPr>
          <p:nvPr/>
        </p:nvSpPr>
        <p:spPr bwMode="auto">
          <a:xfrm>
            <a:off x="0" y="2759075"/>
            <a:ext cx="9144000" cy="0"/>
          </a:xfrm>
          <a:prstGeom prst="line">
            <a:avLst/>
          </a:prstGeom>
          <a:noFill/>
          <a:ln w="63500" cap="rnd">
            <a:solidFill>
              <a:schemeClr val="bg1"/>
            </a:solidFill>
            <a:prstDash val="sysDot"/>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6940" name="Rectangle 12"/>
          <p:cNvSpPr>
            <a:spLocks noChangeArrowheads="1"/>
          </p:cNvSpPr>
          <p:nvPr/>
        </p:nvSpPr>
        <p:spPr bwMode="black">
          <a:xfrm>
            <a:off x="141288" y="119063"/>
            <a:ext cx="6705600" cy="3381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lstStyle/>
          <a:p>
            <a:r>
              <a:rPr lang="en-US" altLang="ko-KR">
                <a:solidFill>
                  <a:schemeClr val="hlink"/>
                </a:solidFill>
                <a:latin typeface="Verdana" pitchFamily="34" charset="0"/>
                <a:ea typeface="Gulim" pitchFamily="34" charset="-127"/>
              </a:rPr>
              <a:t>Add Your Company Slogan</a:t>
            </a:r>
          </a:p>
        </p:txBody>
      </p:sp>
      <p:sp>
        <p:nvSpPr>
          <p:cNvPr id="636941" name="Oval 13"/>
          <p:cNvSpPr>
            <a:spLocks noChangeArrowheads="1"/>
          </p:cNvSpPr>
          <p:nvPr/>
        </p:nvSpPr>
        <p:spPr bwMode="ltGray">
          <a:xfrm>
            <a:off x="4648200" y="1143000"/>
            <a:ext cx="152400" cy="152400"/>
          </a:xfrm>
          <a:prstGeom prst="ellipse">
            <a:avLst/>
          </a:prstGeom>
          <a:solidFill>
            <a:schemeClr val="bg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636942" name="Oval 14"/>
          <p:cNvSpPr>
            <a:spLocks noChangeArrowheads="1"/>
          </p:cNvSpPr>
          <p:nvPr/>
        </p:nvSpPr>
        <p:spPr bwMode="ltGray">
          <a:xfrm>
            <a:off x="1752600" y="3254375"/>
            <a:ext cx="317500" cy="317500"/>
          </a:xfrm>
          <a:prstGeom prst="ellipse">
            <a:avLst/>
          </a:prstGeom>
          <a:solidFill>
            <a:schemeClr val="bg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636943" name="Oval 15"/>
          <p:cNvSpPr>
            <a:spLocks noChangeArrowheads="1"/>
          </p:cNvSpPr>
          <p:nvPr/>
        </p:nvSpPr>
        <p:spPr bwMode="ltGray">
          <a:xfrm>
            <a:off x="762000" y="2971800"/>
            <a:ext cx="234950" cy="234950"/>
          </a:xfrm>
          <a:prstGeom prst="ellipse">
            <a:avLst/>
          </a:prstGeom>
          <a:solidFill>
            <a:schemeClr val="bg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636944" name="Oval 16"/>
          <p:cNvSpPr>
            <a:spLocks noChangeArrowheads="1"/>
          </p:cNvSpPr>
          <p:nvPr/>
        </p:nvSpPr>
        <p:spPr bwMode="ltGray">
          <a:xfrm>
            <a:off x="4038600" y="2079625"/>
            <a:ext cx="152400" cy="152400"/>
          </a:xfrm>
          <a:prstGeom prst="ellipse">
            <a:avLst/>
          </a:prstGeom>
          <a:solidFill>
            <a:schemeClr val="bg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636945" name="Oval 17"/>
          <p:cNvSpPr>
            <a:spLocks noChangeArrowheads="1"/>
          </p:cNvSpPr>
          <p:nvPr/>
        </p:nvSpPr>
        <p:spPr bwMode="ltGray">
          <a:xfrm>
            <a:off x="3124200" y="2232025"/>
            <a:ext cx="317500" cy="317500"/>
          </a:xfrm>
          <a:prstGeom prst="ellipse">
            <a:avLst/>
          </a:prstGeom>
          <a:solidFill>
            <a:schemeClr val="bg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636946" name="Rectangle 18"/>
          <p:cNvSpPr>
            <a:spLocks noGrp="1" noChangeArrowheads="1"/>
          </p:cNvSpPr>
          <p:nvPr>
            <p:ph type="ctrTitle" sz="quarter"/>
          </p:nvPr>
        </p:nvSpPr>
        <p:spPr bwMode="black">
          <a:xfrm>
            <a:off x="0" y="2687638"/>
            <a:ext cx="8763000" cy="66992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a:defRPr sz="4000">
                <a:solidFill>
                  <a:schemeClr val="tx2"/>
                </a:solidFill>
              </a:defRPr>
            </a:lvl1pPr>
          </a:lstStyle>
          <a:p>
            <a:pPr lvl="0"/>
            <a:r>
              <a:rPr lang="en-US" altLang="ko-KR" noProof="0" smtClean="0"/>
              <a:t>PowerPoint Template</a:t>
            </a:r>
          </a:p>
        </p:txBody>
      </p:sp>
    </p:spTree>
  </p:cSld>
  <p:clrMapOvr>
    <a:masterClrMapping/>
  </p:clrMapOvr>
  <p:timing>
    <p:tnLst>
      <p:par>
        <p:cTn id="1" dur="indefinite" restart="never" nodeType="tmRoot"/>
      </p:par>
    </p:tnLst>
  </p:timing>
</p:sldLayout>
</file>

<file path=ppt/slideLayouts/slideLayout46.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ko-KR"/>
          </a:p>
        </p:txBody>
      </p:sp>
    </p:spTree>
    <p:extLst>
      <p:ext uri="{BB962C8B-B14F-4D97-AF65-F5344CB8AC3E}">
        <p14:creationId xmlns:p14="http://schemas.microsoft.com/office/powerpoint/2010/main" val="275572886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endParaRPr lang="en-US" altLang="ko-KR"/>
          </a:p>
        </p:txBody>
      </p:sp>
      <p:sp>
        <p:nvSpPr>
          <p:cNvPr id="5" name="灯片编号占位符 4"/>
          <p:cNvSpPr>
            <a:spLocks noGrp="1"/>
          </p:cNvSpPr>
          <p:nvPr>
            <p:ph type="sldNum" sz="quarter" idx="11"/>
          </p:nvPr>
        </p:nvSpPr>
        <p:spPr>
          <a:xfrm>
            <a:off x="3276600" y="6477000"/>
            <a:ext cx="2133600" cy="304800"/>
          </a:xfrm>
          <a:prstGeom prst="rect">
            <a:avLst/>
          </a:prstGeom>
        </p:spPr>
        <p:txBody>
          <a:bodyPr/>
          <a:lstStyle>
            <a:lvl1pPr>
              <a:defRPr/>
            </a:lvl1pPr>
          </a:lstStyle>
          <a:p>
            <a:fld id="{2764E203-A18D-410C-92CB-17FB79070866}" type="slidenum">
              <a:rPr lang="ko-KR" altLang="en-US"/>
              <a:pPr/>
              <a:t>‹#›</a:t>
            </a:fld>
            <a:endParaRPr lang="en-US" altLang="ko-KR"/>
          </a:p>
        </p:txBody>
      </p:sp>
    </p:spTree>
    <p:extLst>
      <p:ext uri="{BB962C8B-B14F-4D97-AF65-F5344CB8AC3E}">
        <p14:creationId xmlns:p14="http://schemas.microsoft.com/office/powerpoint/2010/main" val="2962043762"/>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371600"/>
            <a:ext cx="4038600" cy="4800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371600"/>
            <a:ext cx="4038600" cy="4800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endParaRPr lang="en-US" altLang="ko-KR"/>
          </a:p>
        </p:txBody>
      </p:sp>
      <p:sp>
        <p:nvSpPr>
          <p:cNvPr id="6" name="灯片编号占位符 5"/>
          <p:cNvSpPr>
            <a:spLocks noGrp="1"/>
          </p:cNvSpPr>
          <p:nvPr>
            <p:ph type="sldNum" sz="quarter" idx="11"/>
          </p:nvPr>
        </p:nvSpPr>
        <p:spPr>
          <a:xfrm>
            <a:off x="3276600" y="6477000"/>
            <a:ext cx="2133600" cy="304800"/>
          </a:xfrm>
          <a:prstGeom prst="rect">
            <a:avLst/>
          </a:prstGeom>
        </p:spPr>
        <p:txBody>
          <a:bodyPr/>
          <a:lstStyle>
            <a:lvl1pPr>
              <a:defRPr/>
            </a:lvl1pPr>
          </a:lstStyle>
          <a:p>
            <a:fld id="{7D4A436E-586A-4138-AC71-460738FF7909}" type="slidenum">
              <a:rPr lang="ko-KR" altLang="en-US"/>
              <a:pPr/>
              <a:t>‹#›</a:t>
            </a:fld>
            <a:endParaRPr lang="en-US" altLang="ko-KR"/>
          </a:p>
        </p:txBody>
      </p:sp>
    </p:spTree>
    <p:extLst>
      <p:ext uri="{BB962C8B-B14F-4D97-AF65-F5344CB8AC3E}">
        <p14:creationId xmlns:p14="http://schemas.microsoft.com/office/powerpoint/2010/main" val="839160310"/>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endParaRPr lang="en-US" altLang="ko-KR"/>
          </a:p>
        </p:txBody>
      </p:sp>
      <p:sp>
        <p:nvSpPr>
          <p:cNvPr id="8" name="灯片编号占位符 7"/>
          <p:cNvSpPr>
            <a:spLocks noGrp="1"/>
          </p:cNvSpPr>
          <p:nvPr>
            <p:ph type="sldNum" sz="quarter" idx="11"/>
          </p:nvPr>
        </p:nvSpPr>
        <p:spPr>
          <a:xfrm>
            <a:off x="3276600" y="6477000"/>
            <a:ext cx="2133600" cy="304800"/>
          </a:xfrm>
          <a:prstGeom prst="rect">
            <a:avLst/>
          </a:prstGeom>
        </p:spPr>
        <p:txBody>
          <a:bodyPr/>
          <a:lstStyle>
            <a:lvl1pPr>
              <a:defRPr/>
            </a:lvl1pPr>
          </a:lstStyle>
          <a:p>
            <a:fld id="{16DB38E6-8282-402E-8BDE-AA813785A7B1}" type="slidenum">
              <a:rPr lang="ko-KR" altLang="en-US"/>
              <a:pPr/>
              <a:t>‹#›</a:t>
            </a:fld>
            <a:endParaRPr lang="en-US" altLang="ko-KR"/>
          </a:p>
        </p:txBody>
      </p:sp>
    </p:spTree>
    <p:extLst>
      <p:ext uri="{BB962C8B-B14F-4D97-AF65-F5344CB8AC3E}">
        <p14:creationId xmlns:p14="http://schemas.microsoft.com/office/powerpoint/2010/main" val="8988112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灯片编号占位符 6"/>
          <p:cNvSpPr>
            <a:spLocks noGrp="1"/>
          </p:cNvSpPr>
          <p:nvPr>
            <p:ph type="sldNum" sz="quarter" idx="10"/>
          </p:nvPr>
        </p:nvSpPr>
        <p:spPr/>
        <p:txBody>
          <a:bodyPr/>
          <a:lstStyle>
            <a:lvl1pPr>
              <a:defRPr/>
            </a:lvl1pPr>
          </a:lstStyle>
          <a:p>
            <a:fld id="{F8512D2B-2EA6-4593-A619-C52DB4E502A3}" type="slidenum">
              <a:rPr lang="en-US" altLang="zh-CN"/>
              <a:pPr/>
              <a:t>‹#›</a:t>
            </a:fld>
            <a:endParaRPr lang="en-US" altLang="zh-CN"/>
          </a:p>
        </p:txBody>
      </p:sp>
      <p:sp>
        <p:nvSpPr>
          <p:cNvPr id="8" name="日期占位符 7"/>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3767462649"/>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endParaRPr lang="en-US" altLang="ko-KR"/>
          </a:p>
        </p:txBody>
      </p:sp>
      <p:sp>
        <p:nvSpPr>
          <p:cNvPr id="4" name="灯片编号占位符 3"/>
          <p:cNvSpPr>
            <a:spLocks noGrp="1"/>
          </p:cNvSpPr>
          <p:nvPr>
            <p:ph type="sldNum" sz="quarter" idx="11"/>
          </p:nvPr>
        </p:nvSpPr>
        <p:spPr>
          <a:xfrm>
            <a:off x="3276600" y="6477000"/>
            <a:ext cx="2133600" cy="304800"/>
          </a:xfrm>
          <a:prstGeom prst="rect">
            <a:avLst/>
          </a:prstGeom>
        </p:spPr>
        <p:txBody>
          <a:bodyPr/>
          <a:lstStyle>
            <a:lvl1pPr>
              <a:defRPr/>
            </a:lvl1pPr>
          </a:lstStyle>
          <a:p>
            <a:fld id="{69C54305-E0F6-4F3B-ACBC-66E2A31C92F4}" type="slidenum">
              <a:rPr lang="ko-KR" altLang="en-US"/>
              <a:pPr/>
              <a:t>‹#›</a:t>
            </a:fld>
            <a:endParaRPr lang="en-US" altLang="ko-KR"/>
          </a:p>
        </p:txBody>
      </p:sp>
    </p:spTree>
    <p:extLst>
      <p:ext uri="{BB962C8B-B14F-4D97-AF65-F5344CB8AC3E}">
        <p14:creationId xmlns:p14="http://schemas.microsoft.com/office/powerpoint/2010/main" val="4077250389"/>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endParaRPr lang="en-US" altLang="ko-KR"/>
          </a:p>
        </p:txBody>
      </p:sp>
      <p:sp>
        <p:nvSpPr>
          <p:cNvPr id="3" name="灯片编号占位符 2"/>
          <p:cNvSpPr>
            <a:spLocks noGrp="1"/>
          </p:cNvSpPr>
          <p:nvPr>
            <p:ph type="sldNum" sz="quarter" idx="11"/>
          </p:nvPr>
        </p:nvSpPr>
        <p:spPr>
          <a:xfrm>
            <a:off x="3276600" y="6477000"/>
            <a:ext cx="2133600" cy="304800"/>
          </a:xfrm>
          <a:prstGeom prst="rect">
            <a:avLst/>
          </a:prstGeom>
        </p:spPr>
        <p:txBody>
          <a:bodyPr/>
          <a:lstStyle>
            <a:lvl1pPr>
              <a:defRPr/>
            </a:lvl1pPr>
          </a:lstStyle>
          <a:p>
            <a:fld id="{57F69BBB-2055-4A1B-AA22-2F2245EEF58B}" type="slidenum">
              <a:rPr lang="ko-KR" altLang="en-US"/>
              <a:pPr/>
              <a:t>‹#›</a:t>
            </a:fld>
            <a:endParaRPr lang="en-US" altLang="ko-KR"/>
          </a:p>
        </p:txBody>
      </p:sp>
    </p:spTree>
    <p:extLst>
      <p:ext uri="{BB962C8B-B14F-4D97-AF65-F5344CB8AC3E}">
        <p14:creationId xmlns:p14="http://schemas.microsoft.com/office/powerpoint/2010/main" val="1771561528"/>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ko-KR"/>
          </a:p>
        </p:txBody>
      </p:sp>
      <p:sp>
        <p:nvSpPr>
          <p:cNvPr id="6" name="灯片编号占位符 5"/>
          <p:cNvSpPr>
            <a:spLocks noGrp="1"/>
          </p:cNvSpPr>
          <p:nvPr>
            <p:ph type="sldNum" sz="quarter" idx="11"/>
          </p:nvPr>
        </p:nvSpPr>
        <p:spPr>
          <a:xfrm>
            <a:off x="3276600" y="6477000"/>
            <a:ext cx="2133600" cy="304800"/>
          </a:xfrm>
          <a:prstGeom prst="rect">
            <a:avLst/>
          </a:prstGeom>
        </p:spPr>
        <p:txBody>
          <a:bodyPr/>
          <a:lstStyle>
            <a:lvl1pPr>
              <a:defRPr/>
            </a:lvl1pPr>
          </a:lstStyle>
          <a:p>
            <a:fld id="{6900144E-1B2C-44B7-A8C5-7D868702AFD7}" type="slidenum">
              <a:rPr lang="ko-KR" altLang="en-US"/>
              <a:pPr/>
              <a:t>‹#›</a:t>
            </a:fld>
            <a:endParaRPr lang="en-US" altLang="ko-KR"/>
          </a:p>
        </p:txBody>
      </p:sp>
    </p:spTree>
    <p:extLst>
      <p:ext uri="{BB962C8B-B14F-4D97-AF65-F5344CB8AC3E}">
        <p14:creationId xmlns:p14="http://schemas.microsoft.com/office/powerpoint/2010/main" val="108922241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ko-KR"/>
          </a:p>
        </p:txBody>
      </p:sp>
      <p:sp>
        <p:nvSpPr>
          <p:cNvPr id="6" name="灯片编号占位符 5"/>
          <p:cNvSpPr>
            <a:spLocks noGrp="1"/>
          </p:cNvSpPr>
          <p:nvPr>
            <p:ph type="sldNum" sz="quarter" idx="11"/>
          </p:nvPr>
        </p:nvSpPr>
        <p:spPr>
          <a:xfrm>
            <a:off x="3276600" y="6477000"/>
            <a:ext cx="2133600" cy="304800"/>
          </a:xfrm>
          <a:prstGeom prst="rect">
            <a:avLst/>
          </a:prstGeom>
        </p:spPr>
        <p:txBody>
          <a:bodyPr/>
          <a:lstStyle>
            <a:lvl1pPr>
              <a:defRPr/>
            </a:lvl1pPr>
          </a:lstStyle>
          <a:p>
            <a:fld id="{12D92C82-1038-40C8-8DEF-6F19C74BC5C9}" type="slidenum">
              <a:rPr lang="ko-KR" altLang="en-US"/>
              <a:pPr/>
              <a:t>‹#›</a:t>
            </a:fld>
            <a:endParaRPr lang="en-US" altLang="ko-KR"/>
          </a:p>
        </p:txBody>
      </p:sp>
    </p:spTree>
    <p:extLst>
      <p:ext uri="{BB962C8B-B14F-4D97-AF65-F5344CB8AC3E}">
        <p14:creationId xmlns:p14="http://schemas.microsoft.com/office/powerpoint/2010/main" val="2317756191"/>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ko-KR"/>
          </a:p>
        </p:txBody>
      </p:sp>
      <p:sp>
        <p:nvSpPr>
          <p:cNvPr id="5" name="灯片编号占位符 4"/>
          <p:cNvSpPr>
            <a:spLocks noGrp="1"/>
          </p:cNvSpPr>
          <p:nvPr>
            <p:ph type="sldNum" sz="quarter" idx="11"/>
          </p:nvPr>
        </p:nvSpPr>
        <p:spPr>
          <a:xfrm>
            <a:off x="3276600" y="6477000"/>
            <a:ext cx="2133600" cy="304800"/>
          </a:xfrm>
          <a:prstGeom prst="rect">
            <a:avLst/>
          </a:prstGeom>
        </p:spPr>
        <p:txBody>
          <a:bodyPr/>
          <a:lstStyle>
            <a:lvl1pPr>
              <a:defRPr/>
            </a:lvl1pPr>
          </a:lstStyle>
          <a:p>
            <a:fld id="{7636494B-C568-4377-9653-EB9C7E24EBC8}" type="slidenum">
              <a:rPr lang="ko-KR" altLang="en-US"/>
              <a:pPr/>
              <a:t>‹#›</a:t>
            </a:fld>
            <a:endParaRPr lang="en-US" altLang="ko-KR"/>
          </a:p>
        </p:txBody>
      </p:sp>
    </p:spTree>
    <p:extLst>
      <p:ext uri="{BB962C8B-B14F-4D97-AF65-F5344CB8AC3E}">
        <p14:creationId xmlns:p14="http://schemas.microsoft.com/office/powerpoint/2010/main" val="309463323"/>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97562"/>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9756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ko-KR"/>
          </a:p>
        </p:txBody>
      </p:sp>
      <p:sp>
        <p:nvSpPr>
          <p:cNvPr id="5" name="灯片编号占位符 4"/>
          <p:cNvSpPr>
            <a:spLocks noGrp="1"/>
          </p:cNvSpPr>
          <p:nvPr>
            <p:ph type="sldNum" sz="quarter" idx="11"/>
          </p:nvPr>
        </p:nvSpPr>
        <p:spPr>
          <a:xfrm>
            <a:off x="3276600" y="6477000"/>
            <a:ext cx="2133600" cy="304800"/>
          </a:xfrm>
          <a:prstGeom prst="rect">
            <a:avLst/>
          </a:prstGeom>
        </p:spPr>
        <p:txBody>
          <a:bodyPr/>
          <a:lstStyle>
            <a:lvl1pPr>
              <a:defRPr/>
            </a:lvl1pPr>
          </a:lstStyle>
          <a:p>
            <a:fld id="{A433D82C-F330-4B24-95D9-323DBADA68A0}" type="slidenum">
              <a:rPr lang="ko-KR" altLang="en-US"/>
              <a:pPr/>
              <a:t>‹#›</a:t>
            </a:fld>
            <a:endParaRPr lang="en-US" altLang="ko-KR"/>
          </a:p>
        </p:txBody>
      </p:sp>
    </p:spTree>
    <p:extLst>
      <p:ext uri="{BB962C8B-B14F-4D97-AF65-F5344CB8AC3E}">
        <p14:creationId xmlns:p14="http://schemas.microsoft.com/office/powerpoint/2010/main" val="3281517563"/>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2130425"/>
            <a:ext cx="7772400" cy="1470025"/>
          </a:xfrm>
          <a:prstGeom prst="rect">
            <a:avLst/>
          </a:prstGeom>
        </p:spPr>
        <p:txBody>
          <a:body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lvl1pPr>
              <a:defRPr/>
            </a:lvl1pPr>
          </a:lstStyle>
          <a:p>
            <a:endParaRPr lang="en-US" altLang="ko-KR"/>
          </a:p>
        </p:txBody>
      </p:sp>
      <p:sp>
        <p:nvSpPr>
          <p:cNvPr id="5" name="灯片编号占位符 4"/>
          <p:cNvSpPr>
            <a:spLocks noGrp="1"/>
          </p:cNvSpPr>
          <p:nvPr>
            <p:ph type="sldNum" sz="quarter" idx="11"/>
          </p:nvPr>
        </p:nvSpPr>
        <p:spPr/>
        <p:txBody>
          <a:bodyPr/>
          <a:lstStyle>
            <a:lvl1pPr>
              <a:defRPr/>
            </a:lvl1pPr>
          </a:lstStyle>
          <a:p>
            <a:fld id="{49209963-83D8-4BF3-A263-E8C61771B26E}" type="slidenum">
              <a:rPr lang="ko-KR" altLang="en-US"/>
              <a:pPr/>
              <a:t>‹#›</a:t>
            </a:fld>
            <a:endParaRPr lang="en-US" altLang="ko-KR"/>
          </a:p>
        </p:txBody>
      </p:sp>
    </p:spTree>
    <p:extLst>
      <p:ext uri="{BB962C8B-B14F-4D97-AF65-F5344CB8AC3E}">
        <p14:creationId xmlns:p14="http://schemas.microsoft.com/office/powerpoint/2010/main" val="1365768692"/>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ko-KR"/>
          </a:p>
        </p:txBody>
      </p:sp>
      <p:sp>
        <p:nvSpPr>
          <p:cNvPr id="5" name="灯片编号占位符 4"/>
          <p:cNvSpPr>
            <a:spLocks noGrp="1"/>
          </p:cNvSpPr>
          <p:nvPr>
            <p:ph type="sldNum" sz="quarter" idx="11"/>
          </p:nvPr>
        </p:nvSpPr>
        <p:spPr/>
        <p:txBody>
          <a:bodyPr/>
          <a:lstStyle>
            <a:lvl1pPr>
              <a:defRPr/>
            </a:lvl1pPr>
          </a:lstStyle>
          <a:p>
            <a:fld id="{FE0C5B31-EA7B-4A28-8CCF-36300E2A16C8}" type="slidenum">
              <a:rPr lang="ko-KR" altLang="en-US"/>
              <a:pPr/>
              <a:t>‹#›</a:t>
            </a:fld>
            <a:endParaRPr lang="en-US" altLang="ko-KR"/>
          </a:p>
        </p:txBody>
      </p:sp>
    </p:spTree>
    <p:extLst>
      <p:ext uri="{BB962C8B-B14F-4D97-AF65-F5344CB8AC3E}">
        <p14:creationId xmlns:p14="http://schemas.microsoft.com/office/powerpoint/2010/main" val="92255914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endParaRPr lang="en-US" altLang="ko-KR"/>
          </a:p>
        </p:txBody>
      </p:sp>
      <p:sp>
        <p:nvSpPr>
          <p:cNvPr id="5" name="灯片编号占位符 4"/>
          <p:cNvSpPr>
            <a:spLocks noGrp="1"/>
          </p:cNvSpPr>
          <p:nvPr>
            <p:ph type="sldNum" sz="quarter" idx="11"/>
          </p:nvPr>
        </p:nvSpPr>
        <p:spPr/>
        <p:txBody>
          <a:bodyPr/>
          <a:lstStyle>
            <a:lvl1pPr>
              <a:defRPr/>
            </a:lvl1pPr>
          </a:lstStyle>
          <a:p>
            <a:fld id="{569D8085-C271-4F54-82E9-F9927B00707A}" type="slidenum">
              <a:rPr lang="ko-KR" altLang="en-US"/>
              <a:pPr/>
              <a:t>‹#›</a:t>
            </a:fld>
            <a:endParaRPr lang="en-US" altLang="ko-KR"/>
          </a:p>
        </p:txBody>
      </p:sp>
    </p:spTree>
    <p:extLst>
      <p:ext uri="{BB962C8B-B14F-4D97-AF65-F5344CB8AC3E}">
        <p14:creationId xmlns:p14="http://schemas.microsoft.com/office/powerpoint/2010/main" val="231854708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457200" y="1371600"/>
            <a:ext cx="4038600" cy="4800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4648200" y="1371600"/>
            <a:ext cx="4038600" cy="4800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endParaRPr lang="en-US" altLang="ko-KR"/>
          </a:p>
        </p:txBody>
      </p:sp>
      <p:sp>
        <p:nvSpPr>
          <p:cNvPr id="6" name="灯片编号占位符 5"/>
          <p:cNvSpPr>
            <a:spLocks noGrp="1"/>
          </p:cNvSpPr>
          <p:nvPr>
            <p:ph type="sldNum" sz="quarter" idx="11"/>
          </p:nvPr>
        </p:nvSpPr>
        <p:spPr/>
        <p:txBody>
          <a:bodyPr/>
          <a:lstStyle>
            <a:lvl1pPr>
              <a:defRPr/>
            </a:lvl1pPr>
          </a:lstStyle>
          <a:p>
            <a:fld id="{6D5B5D2F-E6DF-421C-9F76-F00671682CA3}" type="slidenum">
              <a:rPr lang="ko-KR" altLang="en-US"/>
              <a:pPr/>
              <a:t>‹#›</a:t>
            </a:fld>
            <a:endParaRPr lang="en-US" altLang="ko-KR"/>
          </a:p>
        </p:txBody>
      </p:sp>
    </p:spTree>
    <p:extLst>
      <p:ext uri="{BB962C8B-B14F-4D97-AF65-F5344CB8AC3E}">
        <p14:creationId xmlns:p14="http://schemas.microsoft.com/office/powerpoint/2010/main" val="1115814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灯片编号占位符 2"/>
          <p:cNvSpPr>
            <a:spLocks noGrp="1"/>
          </p:cNvSpPr>
          <p:nvPr>
            <p:ph type="sldNum" sz="quarter" idx="10"/>
          </p:nvPr>
        </p:nvSpPr>
        <p:spPr/>
        <p:txBody>
          <a:bodyPr/>
          <a:lstStyle>
            <a:lvl1pPr>
              <a:defRPr/>
            </a:lvl1pPr>
          </a:lstStyle>
          <a:p>
            <a:fld id="{1CAD1BF6-47C6-402E-85BE-A4E2C4C330C0}" type="slidenum">
              <a:rPr lang="en-US" altLang="zh-CN"/>
              <a:pPr/>
              <a:t>‹#›</a:t>
            </a:fld>
            <a:endParaRPr lang="en-US" altLang="zh-CN"/>
          </a:p>
        </p:txBody>
      </p:sp>
      <p:sp>
        <p:nvSpPr>
          <p:cNvPr id="4" name="日期占位符 3"/>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833743653"/>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endParaRPr lang="en-US" altLang="ko-KR"/>
          </a:p>
        </p:txBody>
      </p:sp>
      <p:sp>
        <p:nvSpPr>
          <p:cNvPr id="8" name="灯片编号占位符 7"/>
          <p:cNvSpPr>
            <a:spLocks noGrp="1"/>
          </p:cNvSpPr>
          <p:nvPr>
            <p:ph type="sldNum" sz="quarter" idx="11"/>
          </p:nvPr>
        </p:nvSpPr>
        <p:spPr/>
        <p:txBody>
          <a:bodyPr/>
          <a:lstStyle>
            <a:lvl1pPr>
              <a:defRPr/>
            </a:lvl1pPr>
          </a:lstStyle>
          <a:p>
            <a:fld id="{5C45A4AB-73AE-4322-B4DC-65D8C4118410}" type="slidenum">
              <a:rPr lang="ko-KR" altLang="en-US"/>
              <a:pPr/>
              <a:t>‹#›</a:t>
            </a:fld>
            <a:endParaRPr lang="en-US" altLang="ko-KR"/>
          </a:p>
        </p:txBody>
      </p:sp>
    </p:spTree>
    <p:extLst>
      <p:ext uri="{BB962C8B-B14F-4D97-AF65-F5344CB8AC3E}">
        <p14:creationId xmlns:p14="http://schemas.microsoft.com/office/powerpoint/2010/main" val="356903198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endParaRPr lang="en-US" altLang="ko-KR"/>
          </a:p>
        </p:txBody>
      </p:sp>
      <p:sp>
        <p:nvSpPr>
          <p:cNvPr id="4" name="灯片编号占位符 3"/>
          <p:cNvSpPr>
            <a:spLocks noGrp="1"/>
          </p:cNvSpPr>
          <p:nvPr>
            <p:ph type="sldNum" sz="quarter" idx="11"/>
          </p:nvPr>
        </p:nvSpPr>
        <p:spPr/>
        <p:txBody>
          <a:bodyPr/>
          <a:lstStyle>
            <a:lvl1pPr>
              <a:defRPr/>
            </a:lvl1pPr>
          </a:lstStyle>
          <a:p>
            <a:fld id="{E4C52BE0-6618-4FCF-B3A1-3E16311DA0C5}" type="slidenum">
              <a:rPr lang="ko-KR" altLang="en-US"/>
              <a:pPr/>
              <a:t>‹#›</a:t>
            </a:fld>
            <a:endParaRPr lang="en-US" altLang="ko-KR"/>
          </a:p>
        </p:txBody>
      </p:sp>
    </p:spTree>
    <p:extLst>
      <p:ext uri="{BB962C8B-B14F-4D97-AF65-F5344CB8AC3E}">
        <p14:creationId xmlns:p14="http://schemas.microsoft.com/office/powerpoint/2010/main" val="2410109858"/>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endParaRPr lang="en-US" altLang="ko-KR"/>
          </a:p>
        </p:txBody>
      </p:sp>
      <p:sp>
        <p:nvSpPr>
          <p:cNvPr id="3" name="灯片编号占位符 2"/>
          <p:cNvSpPr>
            <a:spLocks noGrp="1"/>
          </p:cNvSpPr>
          <p:nvPr>
            <p:ph type="sldNum" sz="quarter" idx="11"/>
          </p:nvPr>
        </p:nvSpPr>
        <p:spPr/>
        <p:txBody>
          <a:bodyPr/>
          <a:lstStyle>
            <a:lvl1pPr>
              <a:defRPr/>
            </a:lvl1pPr>
          </a:lstStyle>
          <a:p>
            <a:fld id="{671FCAC0-7479-48DA-9690-4C8512D9B447}" type="slidenum">
              <a:rPr lang="ko-KR" altLang="en-US"/>
              <a:pPr/>
              <a:t>‹#›</a:t>
            </a:fld>
            <a:endParaRPr lang="en-US" altLang="ko-KR"/>
          </a:p>
        </p:txBody>
      </p:sp>
    </p:spTree>
    <p:extLst>
      <p:ext uri="{BB962C8B-B14F-4D97-AF65-F5344CB8AC3E}">
        <p14:creationId xmlns:p14="http://schemas.microsoft.com/office/powerpoint/2010/main" val="427090390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ko-KR"/>
          </a:p>
        </p:txBody>
      </p:sp>
      <p:sp>
        <p:nvSpPr>
          <p:cNvPr id="6" name="灯片编号占位符 5"/>
          <p:cNvSpPr>
            <a:spLocks noGrp="1"/>
          </p:cNvSpPr>
          <p:nvPr>
            <p:ph type="sldNum" sz="quarter" idx="11"/>
          </p:nvPr>
        </p:nvSpPr>
        <p:spPr/>
        <p:txBody>
          <a:bodyPr/>
          <a:lstStyle>
            <a:lvl1pPr>
              <a:defRPr/>
            </a:lvl1pPr>
          </a:lstStyle>
          <a:p>
            <a:fld id="{EFC48C6B-B5E6-473C-B607-DFCF3757D266}" type="slidenum">
              <a:rPr lang="ko-KR" altLang="en-US"/>
              <a:pPr/>
              <a:t>‹#›</a:t>
            </a:fld>
            <a:endParaRPr lang="en-US" altLang="ko-KR"/>
          </a:p>
        </p:txBody>
      </p:sp>
    </p:spTree>
    <p:extLst>
      <p:ext uri="{BB962C8B-B14F-4D97-AF65-F5344CB8AC3E}">
        <p14:creationId xmlns:p14="http://schemas.microsoft.com/office/powerpoint/2010/main" val="258216002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ko-KR"/>
          </a:p>
        </p:txBody>
      </p:sp>
      <p:sp>
        <p:nvSpPr>
          <p:cNvPr id="6" name="灯片编号占位符 5"/>
          <p:cNvSpPr>
            <a:spLocks noGrp="1"/>
          </p:cNvSpPr>
          <p:nvPr>
            <p:ph type="sldNum" sz="quarter" idx="11"/>
          </p:nvPr>
        </p:nvSpPr>
        <p:spPr/>
        <p:txBody>
          <a:bodyPr/>
          <a:lstStyle>
            <a:lvl1pPr>
              <a:defRPr/>
            </a:lvl1pPr>
          </a:lstStyle>
          <a:p>
            <a:fld id="{242DC7D9-84DF-4550-9088-43BB912A546A}" type="slidenum">
              <a:rPr lang="ko-KR" altLang="en-US"/>
              <a:pPr/>
              <a:t>‹#›</a:t>
            </a:fld>
            <a:endParaRPr lang="en-US" altLang="ko-KR"/>
          </a:p>
        </p:txBody>
      </p:sp>
    </p:spTree>
    <p:extLst>
      <p:ext uri="{BB962C8B-B14F-4D97-AF65-F5344CB8AC3E}">
        <p14:creationId xmlns:p14="http://schemas.microsoft.com/office/powerpoint/2010/main" val="729942540"/>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ko-KR"/>
          </a:p>
        </p:txBody>
      </p:sp>
      <p:sp>
        <p:nvSpPr>
          <p:cNvPr id="5" name="灯片编号占位符 4"/>
          <p:cNvSpPr>
            <a:spLocks noGrp="1"/>
          </p:cNvSpPr>
          <p:nvPr>
            <p:ph type="sldNum" sz="quarter" idx="11"/>
          </p:nvPr>
        </p:nvSpPr>
        <p:spPr/>
        <p:txBody>
          <a:bodyPr/>
          <a:lstStyle>
            <a:lvl1pPr>
              <a:defRPr/>
            </a:lvl1pPr>
          </a:lstStyle>
          <a:p>
            <a:fld id="{3EE36A49-8D6E-42F8-82C6-6442DC7ED848}" type="slidenum">
              <a:rPr lang="ko-KR" altLang="en-US"/>
              <a:pPr/>
              <a:t>‹#›</a:t>
            </a:fld>
            <a:endParaRPr lang="en-US" altLang="ko-KR"/>
          </a:p>
        </p:txBody>
      </p:sp>
    </p:spTree>
    <p:extLst>
      <p:ext uri="{BB962C8B-B14F-4D97-AF65-F5344CB8AC3E}">
        <p14:creationId xmlns:p14="http://schemas.microsoft.com/office/powerpoint/2010/main" val="580443346"/>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74638"/>
            <a:ext cx="2057400" cy="5897562"/>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019800" cy="5897562"/>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ko-KR"/>
          </a:p>
        </p:txBody>
      </p:sp>
      <p:sp>
        <p:nvSpPr>
          <p:cNvPr id="5" name="灯片编号占位符 4"/>
          <p:cNvSpPr>
            <a:spLocks noGrp="1"/>
          </p:cNvSpPr>
          <p:nvPr>
            <p:ph type="sldNum" sz="quarter" idx="11"/>
          </p:nvPr>
        </p:nvSpPr>
        <p:spPr/>
        <p:txBody>
          <a:bodyPr/>
          <a:lstStyle>
            <a:lvl1pPr>
              <a:defRPr/>
            </a:lvl1pPr>
          </a:lstStyle>
          <a:p>
            <a:fld id="{50D9B355-ECE0-4A91-AC4D-9F2B54C85493}" type="slidenum">
              <a:rPr lang="ko-KR" altLang="en-US"/>
              <a:pPr/>
              <a:t>‹#›</a:t>
            </a:fld>
            <a:endParaRPr lang="en-US" altLang="ko-KR"/>
          </a:p>
        </p:txBody>
      </p:sp>
    </p:spTree>
    <p:extLst>
      <p:ext uri="{BB962C8B-B14F-4D97-AF65-F5344CB8AC3E}">
        <p14:creationId xmlns:p14="http://schemas.microsoft.com/office/powerpoint/2010/main" val="550921907"/>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457200" y="274638"/>
            <a:ext cx="8229600" cy="5897562"/>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3" name="日期占位符 2"/>
          <p:cNvSpPr>
            <a:spLocks noGrp="1"/>
          </p:cNvSpPr>
          <p:nvPr>
            <p:ph type="dt" sz="half" idx="10"/>
          </p:nvPr>
        </p:nvSpPr>
        <p:spPr>
          <a:xfrm>
            <a:off x="327025" y="6477000"/>
            <a:ext cx="2514600" cy="304800"/>
          </a:xfrm>
        </p:spPr>
        <p:txBody>
          <a:bodyPr/>
          <a:lstStyle>
            <a:lvl1pPr>
              <a:defRPr/>
            </a:lvl1pPr>
          </a:lstStyle>
          <a:p>
            <a:endParaRPr lang="en-US" altLang="ko-KR"/>
          </a:p>
        </p:txBody>
      </p:sp>
      <p:sp>
        <p:nvSpPr>
          <p:cNvPr id="4" name="灯片编号占位符 3"/>
          <p:cNvSpPr>
            <a:spLocks noGrp="1"/>
          </p:cNvSpPr>
          <p:nvPr>
            <p:ph type="sldNum" sz="quarter" idx="11"/>
          </p:nvPr>
        </p:nvSpPr>
        <p:spPr>
          <a:xfrm>
            <a:off x="3276600" y="6477000"/>
            <a:ext cx="2133600" cy="304800"/>
          </a:xfrm>
        </p:spPr>
        <p:txBody>
          <a:bodyPr/>
          <a:lstStyle>
            <a:lvl1pPr>
              <a:defRPr/>
            </a:lvl1pPr>
          </a:lstStyle>
          <a:p>
            <a:fld id="{DF7825F4-60B6-4FF2-A859-D9065F0F11E1}" type="slidenum">
              <a:rPr lang="ko-KR" altLang="en-US"/>
              <a:pPr/>
              <a:t>‹#›</a:t>
            </a:fld>
            <a:endParaRPr lang="en-US" altLang="ko-KR"/>
          </a:p>
        </p:txBody>
      </p:sp>
    </p:spTree>
    <p:extLst>
      <p:ext uri="{BB962C8B-B14F-4D97-AF65-F5344CB8AC3E}">
        <p14:creationId xmlns:p14="http://schemas.microsoft.com/office/powerpoint/2010/main" val="1355964902"/>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showMasterSp="0" type="title" preserve="1">
  <p:cSld name="标题幻灯片">
    <p:bg bwMode="gray">
      <p:bgPr>
        <a:solidFill>
          <a:schemeClr val="bg1"/>
        </a:solidFill>
        <a:effectLst/>
      </p:bgPr>
    </p:bg>
    <p:spTree>
      <p:nvGrpSpPr>
        <p:cNvPr id="1" name=""/>
        <p:cNvGrpSpPr/>
        <p:nvPr/>
      </p:nvGrpSpPr>
      <p:grpSpPr>
        <a:xfrm>
          <a:off x="0" y="0"/>
          <a:ext cx="0" cy="0"/>
          <a:chOff x="0" y="0"/>
          <a:chExt cx="0" cy="0"/>
        </a:xfrm>
      </p:grpSpPr>
      <p:sp>
        <p:nvSpPr>
          <p:cNvPr id="274434" name="Rectangle 2"/>
          <p:cNvSpPr>
            <a:spLocks noChangeArrowheads="1"/>
          </p:cNvSpPr>
          <p:nvPr/>
        </p:nvSpPr>
        <p:spPr bwMode="gray">
          <a:xfrm>
            <a:off x="3071813" y="0"/>
            <a:ext cx="1417637" cy="6858000"/>
          </a:xfrm>
          <a:prstGeom prst="rect">
            <a:avLst/>
          </a:prstGeom>
          <a:solidFill>
            <a:schemeClr val="accent2">
              <a:alpha val="70000"/>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274435" name="Rectangle 3"/>
          <p:cNvSpPr>
            <a:spLocks noChangeArrowheads="1"/>
          </p:cNvSpPr>
          <p:nvPr/>
        </p:nvSpPr>
        <p:spPr bwMode="gray">
          <a:xfrm>
            <a:off x="0" y="0"/>
            <a:ext cx="3152775" cy="6858000"/>
          </a:xfrm>
          <a:prstGeom prst="rect">
            <a:avLst/>
          </a:prstGeom>
          <a:gradFill rotWithShape="1">
            <a:gsLst>
              <a:gs pos="0">
                <a:schemeClr val="accent2"/>
              </a:gs>
              <a:gs pos="100000">
                <a:schemeClr val="accent2">
                  <a:gamma/>
                  <a:shade val="85882"/>
                  <a:invGamma/>
                </a:schemeClr>
              </a:gs>
            </a:gsLst>
            <a:lin ang="5400000" scaled="1"/>
          </a:gra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274436" name="Rectangle 4"/>
          <p:cNvSpPr>
            <a:spLocks noChangeArrowheads="1"/>
          </p:cNvSpPr>
          <p:nvPr/>
        </p:nvSpPr>
        <p:spPr bwMode="gray">
          <a:xfrm>
            <a:off x="6902450" y="-11113"/>
            <a:ext cx="303213" cy="6858001"/>
          </a:xfrm>
          <a:prstGeom prst="rect">
            <a:avLst/>
          </a:prstGeom>
          <a:solidFill>
            <a:schemeClr val="accent2">
              <a:alpha val="30000"/>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274437" name="Rectangle 5"/>
          <p:cNvSpPr>
            <a:spLocks noChangeArrowheads="1"/>
          </p:cNvSpPr>
          <p:nvPr/>
        </p:nvSpPr>
        <p:spPr bwMode="gray">
          <a:xfrm>
            <a:off x="7158038" y="12700"/>
            <a:ext cx="227012" cy="6858000"/>
          </a:xfrm>
          <a:prstGeom prst="rect">
            <a:avLst/>
          </a:prstGeom>
          <a:solidFill>
            <a:schemeClr val="accent2">
              <a:alpha val="20000"/>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274438" name="Rectangle 6"/>
          <p:cNvSpPr>
            <a:spLocks noChangeArrowheads="1"/>
          </p:cNvSpPr>
          <p:nvPr/>
        </p:nvSpPr>
        <p:spPr bwMode="gray">
          <a:xfrm>
            <a:off x="4375150" y="0"/>
            <a:ext cx="1060450" cy="6858000"/>
          </a:xfrm>
          <a:prstGeom prst="rect">
            <a:avLst/>
          </a:prstGeom>
          <a:solidFill>
            <a:schemeClr val="accent2">
              <a:alpha val="64000"/>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274439" name="Rectangle 7"/>
          <p:cNvSpPr>
            <a:spLocks noChangeArrowheads="1"/>
          </p:cNvSpPr>
          <p:nvPr/>
        </p:nvSpPr>
        <p:spPr bwMode="gray">
          <a:xfrm>
            <a:off x="5359400" y="-17463"/>
            <a:ext cx="728663" cy="6938963"/>
          </a:xfrm>
          <a:prstGeom prst="rect">
            <a:avLst/>
          </a:prstGeom>
          <a:solidFill>
            <a:schemeClr val="accent2">
              <a:alpha val="53999"/>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274440" name="Rectangle 8"/>
          <p:cNvSpPr>
            <a:spLocks noChangeArrowheads="1"/>
          </p:cNvSpPr>
          <p:nvPr/>
        </p:nvSpPr>
        <p:spPr bwMode="gray">
          <a:xfrm>
            <a:off x="6018213" y="-19050"/>
            <a:ext cx="547687" cy="6938963"/>
          </a:xfrm>
          <a:prstGeom prst="rect">
            <a:avLst/>
          </a:prstGeom>
          <a:solidFill>
            <a:schemeClr val="accent2">
              <a:alpha val="47000"/>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274441" name="Rectangle 9"/>
          <p:cNvSpPr>
            <a:spLocks noChangeArrowheads="1"/>
          </p:cNvSpPr>
          <p:nvPr/>
        </p:nvSpPr>
        <p:spPr bwMode="gray">
          <a:xfrm>
            <a:off x="6505575" y="0"/>
            <a:ext cx="446088" cy="6858000"/>
          </a:xfrm>
          <a:prstGeom prst="rect">
            <a:avLst/>
          </a:prstGeom>
          <a:solidFill>
            <a:schemeClr val="accent2">
              <a:alpha val="37000"/>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274442" name="Rectangle 10"/>
          <p:cNvSpPr>
            <a:spLocks noChangeArrowheads="1"/>
          </p:cNvSpPr>
          <p:nvPr/>
        </p:nvSpPr>
        <p:spPr bwMode="gray">
          <a:xfrm>
            <a:off x="7339013" y="52388"/>
            <a:ext cx="136525" cy="6858000"/>
          </a:xfrm>
          <a:prstGeom prst="rect">
            <a:avLst/>
          </a:prstGeom>
          <a:solidFill>
            <a:schemeClr val="accent2">
              <a:alpha val="14999"/>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274443" name="Rectangle 11"/>
          <p:cNvSpPr>
            <a:spLocks noChangeArrowheads="1"/>
          </p:cNvSpPr>
          <p:nvPr/>
        </p:nvSpPr>
        <p:spPr bwMode="gray">
          <a:xfrm>
            <a:off x="8366125" y="20638"/>
            <a:ext cx="344488" cy="6858000"/>
          </a:xfrm>
          <a:prstGeom prst="rect">
            <a:avLst/>
          </a:prstGeom>
          <a:solidFill>
            <a:schemeClr val="accent2">
              <a:alpha val="23000"/>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274444" name="Rectangle 12"/>
          <p:cNvSpPr>
            <a:spLocks noChangeArrowheads="1"/>
          </p:cNvSpPr>
          <p:nvPr/>
        </p:nvSpPr>
        <p:spPr bwMode="gray">
          <a:xfrm>
            <a:off x="8664575" y="0"/>
            <a:ext cx="474663" cy="6858000"/>
          </a:xfrm>
          <a:prstGeom prst="rect">
            <a:avLst/>
          </a:prstGeom>
          <a:solidFill>
            <a:schemeClr val="accent2">
              <a:alpha val="28000"/>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274445" name="Text Box 13"/>
          <p:cNvSpPr txBox="1">
            <a:spLocks noChangeArrowheads="1"/>
          </p:cNvSpPr>
          <p:nvPr/>
        </p:nvSpPr>
        <p:spPr bwMode="gray">
          <a:xfrm>
            <a:off x="76200" y="6477000"/>
            <a:ext cx="1608138" cy="24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17961" dir="2700000" algn="ctr" rotWithShape="0">
                    <a:srgbClr val="1C1C1C">
                      <a:alpha val="50000"/>
                    </a:srgbClr>
                  </a:outerShdw>
                </a:effectLst>
              </a14:hiddenEffects>
            </a:ext>
          </a:extLst>
        </p:spPr>
        <p:txBody>
          <a:bodyPr>
            <a:spAutoFit/>
          </a:bodyPr>
          <a:lstStyle/>
          <a:p>
            <a:pPr algn="r">
              <a:spcBef>
                <a:spcPct val="50000"/>
              </a:spcBef>
            </a:pPr>
            <a:r>
              <a:rPr lang="en-US" altLang="zh-CN" sz="1000" b="1">
                <a:solidFill>
                  <a:srgbClr val="F8F8F8"/>
                </a:solidFill>
              </a:rPr>
              <a:t>www.themegallery.com</a:t>
            </a:r>
          </a:p>
        </p:txBody>
      </p:sp>
      <p:sp>
        <p:nvSpPr>
          <p:cNvPr id="274446" name="Text Box 14"/>
          <p:cNvSpPr txBox="1">
            <a:spLocks noChangeArrowheads="1"/>
          </p:cNvSpPr>
          <p:nvPr/>
        </p:nvSpPr>
        <p:spPr bwMode="gray">
          <a:xfrm>
            <a:off x="276225" y="6007100"/>
            <a:ext cx="1169988" cy="457200"/>
          </a:xfrm>
          <a:prstGeom prst="rect">
            <a:avLst/>
          </a:prstGeom>
          <a:noFill/>
          <a:ln>
            <a:noFill/>
          </a:ln>
          <a:effectLst/>
          <a:extLst>
            <a:ext uri="{909E8E84-426E-40DD-AFC4-6F175D3DCCD1}">
              <a14:hiddenFill xmlns:a14="http://schemas.microsoft.com/office/drawing/2010/main">
                <a:gradFill rotWithShape="1">
                  <a:gsLst>
                    <a:gs pos="0">
                      <a:schemeClr val="accent2"/>
                    </a:gs>
                    <a:gs pos="100000">
                      <a:schemeClr val="accent2">
                        <a:gamma/>
                        <a:shade val="46275"/>
                        <a:invGamma/>
                      </a:schemeClr>
                    </a:gs>
                  </a:gsLst>
                  <a:lin ang="5400000" scaled="1"/>
                </a:gradFill>
              </a14:hiddenFill>
            </a:ex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35921" dir="2700000" algn="ctr" rotWithShape="0">
                    <a:srgbClr val="1C1C1C">
                      <a:alpha val="50000"/>
                    </a:srgbClr>
                  </a:outerShdw>
                </a:effectLst>
              </a14:hiddenEffects>
            </a:ext>
          </a:extLst>
        </p:spPr>
        <p:txBody>
          <a:bodyPr>
            <a:spAutoFit/>
          </a:bodyPr>
          <a:lstStyle/>
          <a:p>
            <a:pPr algn="ctr">
              <a:spcBef>
                <a:spcPct val="50000"/>
              </a:spcBef>
            </a:pPr>
            <a:r>
              <a:rPr lang="en-US" altLang="zh-CN" sz="2400" b="1">
                <a:solidFill>
                  <a:srgbClr val="FFFFFF"/>
                </a:solidFill>
                <a:latin typeface="Verdana" pitchFamily="34" charset="0"/>
              </a:rPr>
              <a:t>LOGO</a:t>
            </a:r>
          </a:p>
        </p:txBody>
      </p:sp>
      <p:sp>
        <p:nvSpPr>
          <p:cNvPr id="274447" name="Rectangle 15"/>
          <p:cNvSpPr>
            <a:spLocks noChangeArrowheads="1"/>
          </p:cNvSpPr>
          <p:nvPr/>
        </p:nvSpPr>
        <p:spPr bwMode="gray">
          <a:xfrm>
            <a:off x="7953375" y="4763"/>
            <a:ext cx="136525" cy="6858000"/>
          </a:xfrm>
          <a:prstGeom prst="rect">
            <a:avLst/>
          </a:prstGeom>
          <a:solidFill>
            <a:schemeClr val="accent2">
              <a:alpha val="6000"/>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274448" name="Rectangle 16"/>
          <p:cNvSpPr>
            <a:spLocks noChangeArrowheads="1"/>
          </p:cNvSpPr>
          <p:nvPr/>
        </p:nvSpPr>
        <p:spPr bwMode="gray">
          <a:xfrm>
            <a:off x="8045450" y="4763"/>
            <a:ext cx="168275" cy="6858000"/>
          </a:xfrm>
          <a:prstGeom prst="rect">
            <a:avLst/>
          </a:prstGeom>
          <a:solidFill>
            <a:schemeClr val="accent2">
              <a:alpha val="12000"/>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274449" name="Rectangle 17"/>
          <p:cNvSpPr>
            <a:spLocks noChangeArrowheads="1"/>
          </p:cNvSpPr>
          <p:nvPr/>
        </p:nvSpPr>
        <p:spPr bwMode="gray">
          <a:xfrm>
            <a:off x="8177213" y="-11113"/>
            <a:ext cx="230187" cy="6858001"/>
          </a:xfrm>
          <a:prstGeom prst="rect">
            <a:avLst/>
          </a:prstGeom>
          <a:solidFill>
            <a:schemeClr val="accent2">
              <a:alpha val="17999"/>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274450" name="Rectangle 18"/>
          <p:cNvSpPr>
            <a:spLocks noGrp="1" noChangeArrowheads="1"/>
          </p:cNvSpPr>
          <p:nvPr>
            <p:ph type="ctrTitle" sz="quarter"/>
          </p:nvPr>
        </p:nvSpPr>
        <p:spPr bwMode="gray">
          <a:xfrm>
            <a:off x="3802063" y="1314450"/>
            <a:ext cx="5105400" cy="1470025"/>
          </a:xfrm>
          <a:prstGeom prst="rect">
            <a:avLst/>
          </a:prstGeom>
          <a:noFill/>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ctr">
              <a:defRPr sz="4400"/>
            </a:lvl1pPr>
          </a:lstStyle>
          <a:p>
            <a:pPr lvl="0"/>
            <a:r>
              <a:rPr lang="zh-CN" altLang="en-US" noProof="0" smtClean="0"/>
              <a:t>单击此处编辑母版标题样式</a:t>
            </a:r>
          </a:p>
        </p:txBody>
      </p:sp>
      <p:sp>
        <p:nvSpPr>
          <p:cNvPr id="274451" name="Rectangle 19"/>
          <p:cNvSpPr>
            <a:spLocks noGrp="1" noChangeArrowheads="1"/>
          </p:cNvSpPr>
          <p:nvPr>
            <p:ph type="subTitle" sz="quarter" idx="1"/>
          </p:nvPr>
        </p:nvSpPr>
        <p:spPr bwMode="gray">
          <a:xfrm>
            <a:off x="3810000" y="2762250"/>
            <a:ext cx="5151438" cy="757238"/>
          </a:xfrm>
        </p:spPr>
        <p:txBody>
          <a:bodyPr/>
          <a:lstStyle>
            <a:lvl1pPr marL="0" indent="0" algn="ctr">
              <a:buFont typeface="Wingdings" pitchFamily="2" charset="2"/>
              <a:buNone/>
              <a:defRPr sz="2000" b="0">
                <a:solidFill>
                  <a:schemeClr val="tx1"/>
                </a:solidFill>
              </a:defRPr>
            </a:lvl1pPr>
          </a:lstStyle>
          <a:p>
            <a:pPr lvl="0"/>
            <a:r>
              <a:rPr lang="zh-CN" altLang="en-US" noProof="0" smtClean="0"/>
              <a:t>单击此处编辑母版副标题样式</a:t>
            </a:r>
          </a:p>
        </p:txBody>
      </p:sp>
      <p:sp>
        <p:nvSpPr>
          <p:cNvPr id="274452" name="Rectangle 20"/>
          <p:cNvSpPr>
            <a:spLocks noGrp="1" noChangeArrowheads="1"/>
          </p:cNvSpPr>
          <p:nvPr>
            <p:ph type="ftr" sz="quarter" idx="3"/>
          </p:nvPr>
        </p:nvSpPr>
        <p:spPr bwMode="gray">
          <a:xfrm>
            <a:off x="3552825" y="6534150"/>
            <a:ext cx="2895600" cy="234950"/>
          </a:xfrm>
        </p:spPr>
        <p:txBody>
          <a:bodyPr/>
          <a:lstStyle>
            <a:lvl1pPr>
              <a:defRPr/>
            </a:lvl1pPr>
          </a:lstStyle>
          <a:p>
            <a:endParaRPr lang="en-US" altLang="zh-CN"/>
          </a:p>
        </p:txBody>
      </p:sp>
      <p:sp>
        <p:nvSpPr>
          <p:cNvPr id="274453" name="Rectangle 21"/>
          <p:cNvSpPr>
            <a:spLocks noGrp="1" noChangeArrowheads="1"/>
          </p:cNvSpPr>
          <p:nvPr>
            <p:ph type="dt" sz="quarter" idx="2"/>
          </p:nvPr>
        </p:nvSpPr>
        <p:spPr bwMode="gray">
          <a:xfrm>
            <a:off x="6900863" y="6526213"/>
            <a:ext cx="2133600" cy="274637"/>
          </a:xfrm>
        </p:spPr>
        <p:txBody>
          <a:bodyPr/>
          <a:lstStyle>
            <a:lvl1pPr>
              <a:defRPr/>
            </a:lvl1pPr>
          </a:lstStyle>
          <a:p>
            <a:endParaRPr lang="en-US" altLang="zh-CN"/>
          </a:p>
        </p:txBody>
      </p:sp>
      <p:sp>
        <p:nvSpPr>
          <p:cNvPr id="274454" name="Rectangle 22"/>
          <p:cNvSpPr>
            <a:spLocks noGrp="1" noChangeArrowheads="1"/>
          </p:cNvSpPr>
          <p:nvPr>
            <p:ph type="sldNum" sz="quarter" idx="4"/>
          </p:nvPr>
        </p:nvSpPr>
        <p:spPr bwMode="gray">
          <a:xfrm>
            <a:off x="3011488" y="6527800"/>
            <a:ext cx="373062" cy="234950"/>
          </a:xfrm>
        </p:spPr>
        <p:txBody>
          <a:bodyPr/>
          <a:lstStyle>
            <a:lvl1pPr>
              <a:defRPr/>
            </a:lvl1pPr>
          </a:lstStyle>
          <a:p>
            <a:fld id="{5C87C2E5-2838-4003-95EB-FE5C91C2516B}" type="slidenum">
              <a:rPr lang="en-US" altLang="zh-CN"/>
              <a:pPr/>
              <a:t>‹#›</a:t>
            </a:fld>
            <a:endParaRPr lang="en-US" altLang="zh-CN"/>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grpId="0" nodeType="withEffect">
                                  <p:stCondLst>
                                    <p:cond delay="0"/>
                                  </p:stCondLst>
                                  <p:childTnLst>
                                    <p:set>
                                      <p:cBhvr>
                                        <p:cTn id="6" dur="1" fill="hold">
                                          <p:stCondLst>
                                            <p:cond delay="0"/>
                                          </p:stCondLst>
                                        </p:cTn>
                                        <p:tgtEl>
                                          <p:spTgt spid="274435"/>
                                        </p:tgtEl>
                                        <p:attrNameLst>
                                          <p:attrName>style.visibility</p:attrName>
                                        </p:attrNameLst>
                                      </p:cBhvr>
                                      <p:to>
                                        <p:strVal val="visible"/>
                                      </p:to>
                                    </p:set>
                                    <p:animEffect transition="in" filter="wipe(up)">
                                      <p:cBhvr>
                                        <p:cTn id="7" dur="500"/>
                                        <p:tgtEl>
                                          <p:spTgt spid="274435"/>
                                        </p:tgtEl>
                                      </p:cBhvr>
                                    </p:animEffect>
                                  </p:childTnLst>
                                </p:cTn>
                              </p:par>
                              <p:par>
                                <p:cTn id="8" presetID="22" presetClass="entr" presetSubtype="1" fill="hold" grpId="0" nodeType="withEffect">
                                  <p:stCondLst>
                                    <p:cond delay="200"/>
                                  </p:stCondLst>
                                  <p:childTnLst>
                                    <p:set>
                                      <p:cBhvr>
                                        <p:cTn id="9" dur="1" fill="hold">
                                          <p:stCondLst>
                                            <p:cond delay="0"/>
                                          </p:stCondLst>
                                        </p:cTn>
                                        <p:tgtEl>
                                          <p:spTgt spid="274434"/>
                                        </p:tgtEl>
                                        <p:attrNameLst>
                                          <p:attrName>style.visibility</p:attrName>
                                        </p:attrNameLst>
                                      </p:cBhvr>
                                      <p:to>
                                        <p:strVal val="visible"/>
                                      </p:to>
                                    </p:set>
                                    <p:animEffect transition="in" filter="wipe(up)">
                                      <p:cBhvr>
                                        <p:cTn id="10" dur="500"/>
                                        <p:tgtEl>
                                          <p:spTgt spid="274434"/>
                                        </p:tgtEl>
                                      </p:cBhvr>
                                    </p:animEffect>
                                  </p:childTnLst>
                                </p:cTn>
                              </p:par>
                              <p:par>
                                <p:cTn id="11" presetID="22" presetClass="entr" presetSubtype="1" fill="hold" grpId="0" nodeType="withEffect">
                                  <p:stCondLst>
                                    <p:cond delay="500"/>
                                  </p:stCondLst>
                                  <p:childTnLst>
                                    <p:set>
                                      <p:cBhvr>
                                        <p:cTn id="12" dur="1" fill="hold">
                                          <p:stCondLst>
                                            <p:cond delay="0"/>
                                          </p:stCondLst>
                                        </p:cTn>
                                        <p:tgtEl>
                                          <p:spTgt spid="274438"/>
                                        </p:tgtEl>
                                        <p:attrNameLst>
                                          <p:attrName>style.visibility</p:attrName>
                                        </p:attrNameLst>
                                      </p:cBhvr>
                                      <p:to>
                                        <p:strVal val="visible"/>
                                      </p:to>
                                    </p:set>
                                    <p:animEffect transition="in" filter="wipe(up)">
                                      <p:cBhvr>
                                        <p:cTn id="13" dur="500"/>
                                        <p:tgtEl>
                                          <p:spTgt spid="274438"/>
                                        </p:tgtEl>
                                      </p:cBhvr>
                                    </p:animEffect>
                                  </p:childTnLst>
                                </p:cTn>
                              </p:par>
                              <p:par>
                                <p:cTn id="14" presetID="22" presetClass="entr" presetSubtype="1" fill="hold" grpId="0" nodeType="withEffect">
                                  <p:stCondLst>
                                    <p:cond delay="800"/>
                                  </p:stCondLst>
                                  <p:childTnLst>
                                    <p:set>
                                      <p:cBhvr>
                                        <p:cTn id="15" dur="1" fill="hold">
                                          <p:stCondLst>
                                            <p:cond delay="0"/>
                                          </p:stCondLst>
                                        </p:cTn>
                                        <p:tgtEl>
                                          <p:spTgt spid="274439"/>
                                        </p:tgtEl>
                                        <p:attrNameLst>
                                          <p:attrName>style.visibility</p:attrName>
                                        </p:attrNameLst>
                                      </p:cBhvr>
                                      <p:to>
                                        <p:strVal val="visible"/>
                                      </p:to>
                                    </p:set>
                                    <p:animEffect transition="in" filter="wipe(up)">
                                      <p:cBhvr>
                                        <p:cTn id="16" dur="500"/>
                                        <p:tgtEl>
                                          <p:spTgt spid="274439"/>
                                        </p:tgtEl>
                                      </p:cBhvr>
                                    </p:animEffect>
                                  </p:childTnLst>
                                </p:cTn>
                              </p:par>
                              <p:par>
                                <p:cTn id="17" presetID="47" presetClass="entr" presetSubtype="0" fill="hold" grpId="0" nodeType="withEffect">
                                  <p:stCondLst>
                                    <p:cond delay="1100"/>
                                  </p:stCondLst>
                                  <p:childTnLst>
                                    <p:set>
                                      <p:cBhvr>
                                        <p:cTn id="18" dur="1" fill="hold">
                                          <p:stCondLst>
                                            <p:cond delay="0"/>
                                          </p:stCondLst>
                                        </p:cTn>
                                        <p:tgtEl>
                                          <p:spTgt spid="274440"/>
                                        </p:tgtEl>
                                        <p:attrNameLst>
                                          <p:attrName>style.visibility</p:attrName>
                                        </p:attrNameLst>
                                      </p:cBhvr>
                                      <p:to>
                                        <p:strVal val="visible"/>
                                      </p:to>
                                    </p:set>
                                    <p:animEffect transition="in" filter="fade">
                                      <p:cBhvr>
                                        <p:cTn id="19" dur="500"/>
                                        <p:tgtEl>
                                          <p:spTgt spid="274440"/>
                                        </p:tgtEl>
                                      </p:cBhvr>
                                    </p:animEffect>
                                    <p:anim calcmode="lin" valueType="num">
                                      <p:cBhvr>
                                        <p:cTn id="20" dur="500" fill="hold"/>
                                        <p:tgtEl>
                                          <p:spTgt spid="274440"/>
                                        </p:tgtEl>
                                        <p:attrNameLst>
                                          <p:attrName>ppt_x</p:attrName>
                                        </p:attrNameLst>
                                      </p:cBhvr>
                                      <p:tavLst>
                                        <p:tav tm="0">
                                          <p:val>
                                            <p:strVal val="#ppt_x"/>
                                          </p:val>
                                        </p:tav>
                                        <p:tav tm="100000">
                                          <p:val>
                                            <p:strVal val="#ppt_x"/>
                                          </p:val>
                                        </p:tav>
                                      </p:tavLst>
                                    </p:anim>
                                    <p:anim calcmode="lin" valueType="num">
                                      <p:cBhvr>
                                        <p:cTn id="21" dur="500" fill="hold"/>
                                        <p:tgtEl>
                                          <p:spTgt spid="274440"/>
                                        </p:tgtEl>
                                        <p:attrNameLst>
                                          <p:attrName>ppt_y</p:attrName>
                                        </p:attrNameLst>
                                      </p:cBhvr>
                                      <p:tavLst>
                                        <p:tav tm="0">
                                          <p:val>
                                            <p:strVal val="#ppt_y-.1"/>
                                          </p:val>
                                        </p:tav>
                                        <p:tav tm="100000">
                                          <p:val>
                                            <p:strVal val="#ppt_y"/>
                                          </p:val>
                                        </p:tav>
                                      </p:tavLst>
                                    </p:anim>
                                  </p:childTnLst>
                                </p:cTn>
                              </p:par>
                              <p:par>
                                <p:cTn id="22" presetID="47" presetClass="entr" presetSubtype="0" fill="hold" grpId="0" nodeType="withEffect">
                                  <p:stCondLst>
                                    <p:cond delay="1500"/>
                                  </p:stCondLst>
                                  <p:childTnLst>
                                    <p:set>
                                      <p:cBhvr>
                                        <p:cTn id="23" dur="1" fill="hold">
                                          <p:stCondLst>
                                            <p:cond delay="0"/>
                                          </p:stCondLst>
                                        </p:cTn>
                                        <p:tgtEl>
                                          <p:spTgt spid="274441"/>
                                        </p:tgtEl>
                                        <p:attrNameLst>
                                          <p:attrName>style.visibility</p:attrName>
                                        </p:attrNameLst>
                                      </p:cBhvr>
                                      <p:to>
                                        <p:strVal val="visible"/>
                                      </p:to>
                                    </p:set>
                                    <p:animEffect transition="in" filter="fade">
                                      <p:cBhvr>
                                        <p:cTn id="24" dur="500"/>
                                        <p:tgtEl>
                                          <p:spTgt spid="274441"/>
                                        </p:tgtEl>
                                      </p:cBhvr>
                                    </p:animEffect>
                                    <p:anim calcmode="lin" valueType="num">
                                      <p:cBhvr>
                                        <p:cTn id="25" dur="500" fill="hold"/>
                                        <p:tgtEl>
                                          <p:spTgt spid="274441"/>
                                        </p:tgtEl>
                                        <p:attrNameLst>
                                          <p:attrName>ppt_x</p:attrName>
                                        </p:attrNameLst>
                                      </p:cBhvr>
                                      <p:tavLst>
                                        <p:tav tm="0">
                                          <p:val>
                                            <p:strVal val="#ppt_x"/>
                                          </p:val>
                                        </p:tav>
                                        <p:tav tm="100000">
                                          <p:val>
                                            <p:strVal val="#ppt_x"/>
                                          </p:val>
                                        </p:tav>
                                      </p:tavLst>
                                    </p:anim>
                                    <p:anim calcmode="lin" valueType="num">
                                      <p:cBhvr>
                                        <p:cTn id="26" dur="500" fill="hold"/>
                                        <p:tgtEl>
                                          <p:spTgt spid="274441"/>
                                        </p:tgtEl>
                                        <p:attrNameLst>
                                          <p:attrName>ppt_y</p:attrName>
                                        </p:attrNameLst>
                                      </p:cBhvr>
                                      <p:tavLst>
                                        <p:tav tm="0">
                                          <p:val>
                                            <p:strVal val="#ppt_y-.1"/>
                                          </p:val>
                                        </p:tav>
                                        <p:tav tm="100000">
                                          <p:val>
                                            <p:strVal val="#ppt_y"/>
                                          </p:val>
                                        </p:tav>
                                      </p:tavLst>
                                    </p:anim>
                                  </p:childTnLst>
                                </p:cTn>
                              </p:par>
                              <p:par>
                                <p:cTn id="27" presetID="47" presetClass="entr" presetSubtype="0" fill="hold" grpId="0" nodeType="withEffect">
                                  <p:stCondLst>
                                    <p:cond delay="1900"/>
                                  </p:stCondLst>
                                  <p:childTnLst>
                                    <p:set>
                                      <p:cBhvr>
                                        <p:cTn id="28" dur="1" fill="hold">
                                          <p:stCondLst>
                                            <p:cond delay="0"/>
                                          </p:stCondLst>
                                        </p:cTn>
                                        <p:tgtEl>
                                          <p:spTgt spid="274436"/>
                                        </p:tgtEl>
                                        <p:attrNameLst>
                                          <p:attrName>style.visibility</p:attrName>
                                        </p:attrNameLst>
                                      </p:cBhvr>
                                      <p:to>
                                        <p:strVal val="visible"/>
                                      </p:to>
                                    </p:set>
                                    <p:animEffect transition="in" filter="fade">
                                      <p:cBhvr>
                                        <p:cTn id="29" dur="500"/>
                                        <p:tgtEl>
                                          <p:spTgt spid="274436"/>
                                        </p:tgtEl>
                                      </p:cBhvr>
                                    </p:animEffect>
                                    <p:anim calcmode="lin" valueType="num">
                                      <p:cBhvr>
                                        <p:cTn id="30" dur="500" fill="hold"/>
                                        <p:tgtEl>
                                          <p:spTgt spid="274436"/>
                                        </p:tgtEl>
                                        <p:attrNameLst>
                                          <p:attrName>ppt_x</p:attrName>
                                        </p:attrNameLst>
                                      </p:cBhvr>
                                      <p:tavLst>
                                        <p:tav tm="0">
                                          <p:val>
                                            <p:strVal val="#ppt_x"/>
                                          </p:val>
                                        </p:tav>
                                        <p:tav tm="100000">
                                          <p:val>
                                            <p:strVal val="#ppt_x"/>
                                          </p:val>
                                        </p:tav>
                                      </p:tavLst>
                                    </p:anim>
                                    <p:anim calcmode="lin" valueType="num">
                                      <p:cBhvr>
                                        <p:cTn id="31" dur="500" fill="hold"/>
                                        <p:tgtEl>
                                          <p:spTgt spid="274436"/>
                                        </p:tgtEl>
                                        <p:attrNameLst>
                                          <p:attrName>ppt_y</p:attrName>
                                        </p:attrNameLst>
                                      </p:cBhvr>
                                      <p:tavLst>
                                        <p:tav tm="0">
                                          <p:val>
                                            <p:strVal val="#ppt_y-.1"/>
                                          </p:val>
                                        </p:tav>
                                        <p:tav tm="100000">
                                          <p:val>
                                            <p:strVal val="#ppt_y"/>
                                          </p:val>
                                        </p:tav>
                                      </p:tavLst>
                                    </p:anim>
                                  </p:childTnLst>
                                </p:cTn>
                              </p:par>
                              <p:par>
                                <p:cTn id="32" presetID="47" presetClass="entr" presetSubtype="0" fill="hold" grpId="0" nodeType="withEffect">
                                  <p:stCondLst>
                                    <p:cond delay="2300"/>
                                  </p:stCondLst>
                                  <p:childTnLst>
                                    <p:set>
                                      <p:cBhvr>
                                        <p:cTn id="33" dur="1" fill="hold">
                                          <p:stCondLst>
                                            <p:cond delay="0"/>
                                          </p:stCondLst>
                                        </p:cTn>
                                        <p:tgtEl>
                                          <p:spTgt spid="274437"/>
                                        </p:tgtEl>
                                        <p:attrNameLst>
                                          <p:attrName>style.visibility</p:attrName>
                                        </p:attrNameLst>
                                      </p:cBhvr>
                                      <p:to>
                                        <p:strVal val="visible"/>
                                      </p:to>
                                    </p:set>
                                    <p:animEffect transition="in" filter="fade">
                                      <p:cBhvr>
                                        <p:cTn id="34" dur="500"/>
                                        <p:tgtEl>
                                          <p:spTgt spid="274437"/>
                                        </p:tgtEl>
                                      </p:cBhvr>
                                    </p:animEffect>
                                    <p:anim calcmode="lin" valueType="num">
                                      <p:cBhvr>
                                        <p:cTn id="35" dur="500" fill="hold"/>
                                        <p:tgtEl>
                                          <p:spTgt spid="274437"/>
                                        </p:tgtEl>
                                        <p:attrNameLst>
                                          <p:attrName>ppt_x</p:attrName>
                                        </p:attrNameLst>
                                      </p:cBhvr>
                                      <p:tavLst>
                                        <p:tav tm="0">
                                          <p:val>
                                            <p:strVal val="#ppt_x"/>
                                          </p:val>
                                        </p:tav>
                                        <p:tav tm="100000">
                                          <p:val>
                                            <p:strVal val="#ppt_x"/>
                                          </p:val>
                                        </p:tav>
                                      </p:tavLst>
                                    </p:anim>
                                    <p:anim calcmode="lin" valueType="num">
                                      <p:cBhvr>
                                        <p:cTn id="36" dur="500" fill="hold"/>
                                        <p:tgtEl>
                                          <p:spTgt spid="274437"/>
                                        </p:tgtEl>
                                        <p:attrNameLst>
                                          <p:attrName>ppt_y</p:attrName>
                                        </p:attrNameLst>
                                      </p:cBhvr>
                                      <p:tavLst>
                                        <p:tav tm="0">
                                          <p:val>
                                            <p:strVal val="#ppt_y-.1"/>
                                          </p:val>
                                        </p:tav>
                                        <p:tav tm="100000">
                                          <p:val>
                                            <p:strVal val="#ppt_y"/>
                                          </p:val>
                                        </p:tav>
                                      </p:tavLst>
                                    </p:anim>
                                  </p:childTnLst>
                                </p:cTn>
                              </p:par>
                              <p:par>
                                <p:cTn id="37" presetID="47" presetClass="entr" presetSubtype="0" fill="hold" grpId="0" nodeType="withEffect">
                                  <p:stCondLst>
                                    <p:cond delay="2600"/>
                                  </p:stCondLst>
                                  <p:childTnLst>
                                    <p:set>
                                      <p:cBhvr>
                                        <p:cTn id="38" dur="1" fill="hold">
                                          <p:stCondLst>
                                            <p:cond delay="0"/>
                                          </p:stCondLst>
                                        </p:cTn>
                                        <p:tgtEl>
                                          <p:spTgt spid="274442"/>
                                        </p:tgtEl>
                                        <p:attrNameLst>
                                          <p:attrName>style.visibility</p:attrName>
                                        </p:attrNameLst>
                                      </p:cBhvr>
                                      <p:to>
                                        <p:strVal val="visible"/>
                                      </p:to>
                                    </p:set>
                                    <p:animEffect transition="in" filter="fade">
                                      <p:cBhvr>
                                        <p:cTn id="39" dur="500"/>
                                        <p:tgtEl>
                                          <p:spTgt spid="274442"/>
                                        </p:tgtEl>
                                      </p:cBhvr>
                                    </p:animEffect>
                                    <p:anim calcmode="lin" valueType="num">
                                      <p:cBhvr>
                                        <p:cTn id="40" dur="500" fill="hold"/>
                                        <p:tgtEl>
                                          <p:spTgt spid="274442"/>
                                        </p:tgtEl>
                                        <p:attrNameLst>
                                          <p:attrName>ppt_x</p:attrName>
                                        </p:attrNameLst>
                                      </p:cBhvr>
                                      <p:tavLst>
                                        <p:tav tm="0">
                                          <p:val>
                                            <p:strVal val="#ppt_x"/>
                                          </p:val>
                                        </p:tav>
                                        <p:tav tm="100000">
                                          <p:val>
                                            <p:strVal val="#ppt_x"/>
                                          </p:val>
                                        </p:tav>
                                      </p:tavLst>
                                    </p:anim>
                                    <p:anim calcmode="lin" valueType="num">
                                      <p:cBhvr>
                                        <p:cTn id="41" dur="500" fill="hold"/>
                                        <p:tgtEl>
                                          <p:spTgt spid="274442"/>
                                        </p:tgtEl>
                                        <p:attrNameLst>
                                          <p:attrName>ppt_y</p:attrName>
                                        </p:attrNameLst>
                                      </p:cBhvr>
                                      <p:tavLst>
                                        <p:tav tm="0">
                                          <p:val>
                                            <p:strVal val="#ppt_y-.1"/>
                                          </p:val>
                                        </p:tav>
                                        <p:tav tm="100000">
                                          <p:val>
                                            <p:strVal val="#ppt_y"/>
                                          </p:val>
                                        </p:tav>
                                      </p:tavLst>
                                    </p:anim>
                                  </p:childTnLst>
                                </p:cTn>
                              </p:par>
                              <p:par>
                                <p:cTn id="42" presetID="47" presetClass="entr" presetSubtype="0" fill="hold" grpId="0" nodeType="withEffect">
                                  <p:stCondLst>
                                    <p:cond delay="2600"/>
                                  </p:stCondLst>
                                  <p:childTnLst>
                                    <p:set>
                                      <p:cBhvr>
                                        <p:cTn id="43" dur="1" fill="hold">
                                          <p:stCondLst>
                                            <p:cond delay="0"/>
                                          </p:stCondLst>
                                        </p:cTn>
                                        <p:tgtEl>
                                          <p:spTgt spid="274448"/>
                                        </p:tgtEl>
                                        <p:attrNameLst>
                                          <p:attrName>style.visibility</p:attrName>
                                        </p:attrNameLst>
                                      </p:cBhvr>
                                      <p:to>
                                        <p:strVal val="visible"/>
                                      </p:to>
                                    </p:set>
                                    <p:animEffect transition="in" filter="fade">
                                      <p:cBhvr>
                                        <p:cTn id="44" dur="500"/>
                                        <p:tgtEl>
                                          <p:spTgt spid="274448"/>
                                        </p:tgtEl>
                                      </p:cBhvr>
                                    </p:animEffect>
                                    <p:anim calcmode="lin" valueType="num">
                                      <p:cBhvr>
                                        <p:cTn id="45" dur="500" fill="hold"/>
                                        <p:tgtEl>
                                          <p:spTgt spid="274448"/>
                                        </p:tgtEl>
                                        <p:attrNameLst>
                                          <p:attrName>ppt_x</p:attrName>
                                        </p:attrNameLst>
                                      </p:cBhvr>
                                      <p:tavLst>
                                        <p:tav tm="0">
                                          <p:val>
                                            <p:strVal val="#ppt_x"/>
                                          </p:val>
                                        </p:tav>
                                        <p:tav tm="100000">
                                          <p:val>
                                            <p:strVal val="#ppt_x"/>
                                          </p:val>
                                        </p:tav>
                                      </p:tavLst>
                                    </p:anim>
                                    <p:anim calcmode="lin" valueType="num">
                                      <p:cBhvr>
                                        <p:cTn id="46" dur="500" fill="hold"/>
                                        <p:tgtEl>
                                          <p:spTgt spid="274448"/>
                                        </p:tgtEl>
                                        <p:attrNameLst>
                                          <p:attrName>ppt_y</p:attrName>
                                        </p:attrNameLst>
                                      </p:cBhvr>
                                      <p:tavLst>
                                        <p:tav tm="0">
                                          <p:val>
                                            <p:strVal val="#ppt_y-.1"/>
                                          </p:val>
                                        </p:tav>
                                        <p:tav tm="100000">
                                          <p:val>
                                            <p:strVal val="#ppt_y"/>
                                          </p:val>
                                        </p:tav>
                                      </p:tavLst>
                                    </p:anim>
                                  </p:childTnLst>
                                </p:cTn>
                              </p:par>
                              <p:par>
                                <p:cTn id="47" presetID="47" presetClass="entr" presetSubtype="0" fill="hold" grpId="0" nodeType="withEffect">
                                  <p:stCondLst>
                                    <p:cond delay="2500"/>
                                  </p:stCondLst>
                                  <p:childTnLst>
                                    <p:set>
                                      <p:cBhvr>
                                        <p:cTn id="48" dur="1" fill="hold">
                                          <p:stCondLst>
                                            <p:cond delay="0"/>
                                          </p:stCondLst>
                                        </p:cTn>
                                        <p:tgtEl>
                                          <p:spTgt spid="274447"/>
                                        </p:tgtEl>
                                        <p:attrNameLst>
                                          <p:attrName>style.visibility</p:attrName>
                                        </p:attrNameLst>
                                      </p:cBhvr>
                                      <p:to>
                                        <p:strVal val="visible"/>
                                      </p:to>
                                    </p:set>
                                    <p:animEffect transition="in" filter="fade">
                                      <p:cBhvr>
                                        <p:cTn id="49" dur="500"/>
                                        <p:tgtEl>
                                          <p:spTgt spid="274447"/>
                                        </p:tgtEl>
                                      </p:cBhvr>
                                    </p:animEffect>
                                    <p:anim calcmode="lin" valueType="num">
                                      <p:cBhvr>
                                        <p:cTn id="50" dur="500" fill="hold"/>
                                        <p:tgtEl>
                                          <p:spTgt spid="274447"/>
                                        </p:tgtEl>
                                        <p:attrNameLst>
                                          <p:attrName>ppt_x</p:attrName>
                                        </p:attrNameLst>
                                      </p:cBhvr>
                                      <p:tavLst>
                                        <p:tav tm="0">
                                          <p:val>
                                            <p:strVal val="#ppt_x"/>
                                          </p:val>
                                        </p:tav>
                                        <p:tav tm="100000">
                                          <p:val>
                                            <p:strVal val="#ppt_x"/>
                                          </p:val>
                                        </p:tav>
                                      </p:tavLst>
                                    </p:anim>
                                    <p:anim calcmode="lin" valueType="num">
                                      <p:cBhvr>
                                        <p:cTn id="51" dur="500" fill="hold"/>
                                        <p:tgtEl>
                                          <p:spTgt spid="274447"/>
                                        </p:tgtEl>
                                        <p:attrNameLst>
                                          <p:attrName>ppt_y</p:attrName>
                                        </p:attrNameLst>
                                      </p:cBhvr>
                                      <p:tavLst>
                                        <p:tav tm="0">
                                          <p:val>
                                            <p:strVal val="#ppt_y-.1"/>
                                          </p:val>
                                        </p:tav>
                                        <p:tav tm="100000">
                                          <p:val>
                                            <p:strVal val="#ppt_y"/>
                                          </p:val>
                                        </p:tav>
                                      </p:tavLst>
                                    </p:anim>
                                  </p:childTnLst>
                                </p:cTn>
                              </p:par>
                              <p:par>
                                <p:cTn id="52" presetID="47" presetClass="entr" presetSubtype="0" fill="hold" grpId="0" nodeType="withEffect">
                                  <p:stCondLst>
                                    <p:cond delay="2400"/>
                                  </p:stCondLst>
                                  <p:childTnLst>
                                    <p:set>
                                      <p:cBhvr>
                                        <p:cTn id="53" dur="1" fill="hold">
                                          <p:stCondLst>
                                            <p:cond delay="0"/>
                                          </p:stCondLst>
                                        </p:cTn>
                                        <p:tgtEl>
                                          <p:spTgt spid="274449"/>
                                        </p:tgtEl>
                                        <p:attrNameLst>
                                          <p:attrName>style.visibility</p:attrName>
                                        </p:attrNameLst>
                                      </p:cBhvr>
                                      <p:to>
                                        <p:strVal val="visible"/>
                                      </p:to>
                                    </p:set>
                                    <p:animEffect transition="in" filter="fade">
                                      <p:cBhvr>
                                        <p:cTn id="54" dur="500"/>
                                        <p:tgtEl>
                                          <p:spTgt spid="274449"/>
                                        </p:tgtEl>
                                      </p:cBhvr>
                                    </p:animEffect>
                                    <p:anim calcmode="lin" valueType="num">
                                      <p:cBhvr>
                                        <p:cTn id="55" dur="500" fill="hold"/>
                                        <p:tgtEl>
                                          <p:spTgt spid="274449"/>
                                        </p:tgtEl>
                                        <p:attrNameLst>
                                          <p:attrName>ppt_x</p:attrName>
                                        </p:attrNameLst>
                                      </p:cBhvr>
                                      <p:tavLst>
                                        <p:tav tm="0">
                                          <p:val>
                                            <p:strVal val="#ppt_x"/>
                                          </p:val>
                                        </p:tav>
                                        <p:tav tm="100000">
                                          <p:val>
                                            <p:strVal val="#ppt_x"/>
                                          </p:val>
                                        </p:tav>
                                      </p:tavLst>
                                    </p:anim>
                                    <p:anim calcmode="lin" valueType="num">
                                      <p:cBhvr>
                                        <p:cTn id="56" dur="500" fill="hold"/>
                                        <p:tgtEl>
                                          <p:spTgt spid="274449"/>
                                        </p:tgtEl>
                                        <p:attrNameLst>
                                          <p:attrName>ppt_y</p:attrName>
                                        </p:attrNameLst>
                                      </p:cBhvr>
                                      <p:tavLst>
                                        <p:tav tm="0">
                                          <p:val>
                                            <p:strVal val="#ppt_y-.1"/>
                                          </p:val>
                                        </p:tav>
                                        <p:tav tm="100000">
                                          <p:val>
                                            <p:strVal val="#ppt_y"/>
                                          </p:val>
                                        </p:tav>
                                      </p:tavLst>
                                    </p:anim>
                                  </p:childTnLst>
                                </p:cTn>
                              </p:par>
                              <p:par>
                                <p:cTn id="57" presetID="47" presetClass="entr" presetSubtype="0" fill="hold" grpId="0" nodeType="withEffect">
                                  <p:stCondLst>
                                    <p:cond delay="2000"/>
                                  </p:stCondLst>
                                  <p:childTnLst>
                                    <p:set>
                                      <p:cBhvr>
                                        <p:cTn id="58" dur="1" fill="hold">
                                          <p:stCondLst>
                                            <p:cond delay="0"/>
                                          </p:stCondLst>
                                        </p:cTn>
                                        <p:tgtEl>
                                          <p:spTgt spid="274443"/>
                                        </p:tgtEl>
                                        <p:attrNameLst>
                                          <p:attrName>style.visibility</p:attrName>
                                        </p:attrNameLst>
                                      </p:cBhvr>
                                      <p:to>
                                        <p:strVal val="visible"/>
                                      </p:to>
                                    </p:set>
                                    <p:animEffect transition="in" filter="fade">
                                      <p:cBhvr>
                                        <p:cTn id="59" dur="500"/>
                                        <p:tgtEl>
                                          <p:spTgt spid="274443"/>
                                        </p:tgtEl>
                                      </p:cBhvr>
                                    </p:animEffect>
                                    <p:anim calcmode="lin" valueType="num">
                                      <p:cBhvr>
                                        <p:cTn id="60" dur="500" fill="hold"/>
                                        <p:tgtEl>
                                          <p:spTgt spid="274443"/>
                                        </p:tgtEl>
                                        <p:attrNameLst>
                                          <p:attrName>ppt_x</p:attrName>
                                        </p:attrNameLst>
                                      </p:cBhvr>
                                      <p:tavLst>
                                        <p:tav tm="0">
                                          <p:val>
                                            <p:strVal val="#ppt_x"/>
                                          </p:val>
                                        </p:tav>
                                        <p:tav tm="100000">
                                          <p:val>
                                            <p:strVal val="#ppt_x"/>
                                          </p:val>
                                        </p:tav>
                                      </p:tavLst>
                                    </p:anim>
                                    <p:anim calcmode="lin" valueType="num">
                                      <p:cBhvr>
                                        <p:cTn id="61" dur="500" fill="hold"/>
                                        <p:tgtEl>
                                          <p:spTgt spid="274443"/>
                                        </p:tgtEl>
                                        <p:attrNameLst>
                                          <p:attrName>ppt_y</p:attrName>
                                        </p:attrNameLst>
                                      </p:cBhvr>
                                      <p:tavLst>
                                        <p:tav tm="0">
                                          <p:val>
                                            <p:strVal val="#ppt_y-.1"/>
                                          </p:val>
                                        </p:tav>
                                        <p:tav tm="100000">
                                          <p:val>
                                            <p:strVal val="#ppt_y"/>
                                          </p:val>
                                        </p:tav>
                                      </p:tavLst>
                                    </p:anim>
                                  </p:childTnLst>
                                </p:cTn>
                              </p:par>
                              <p:par>
                                <p:cTn id="62" presetID="47" presetClass="entr" presetSubtype="0" fill="hold" grpId="0" nodeType="withEffect">
                                  <p:stCondLst>
                                    <p:cond delay="1800"/>
                                  </p:stCondLst>
                                  <p:childTnLst>
                                    <p:set>
                                      <p:cBhvr>
                                        <p:cTn id="63" dur="1" fill="hold">
                                          <p:stCondLst>
                                            <p:cond delay="0"/>
                                          </p:stCondLst>
                                        </p:cTn>
                                        <p:tgtEl>
                                          <p:spTgt spid="274444"/>
                                        </p:tgtEl>
                                        <p:attrNameLst>
                                          <p:attrName>style.visibility</p:attrName>
                                        </p:attrNameLst>
                                      </p:cBhvr>
                                      <p:to>
                                        <p:strVal val="visible"/>
                                      </p:to>
                                    </p:set>
                                    <p:animEffect transition="in" filter="fade">
                                      <p:cBhvr>
                                        <p:cTn id="64" dur="500"/>
                                        <p:tgtEl>
                                          <p:spTgt spid="274444"/>
                                        </p:tgtEl>
                                      </p:cBhvr>
                                    </p:animEffect>
                                    <p:anim calcmode="lin" valueType="num">
                                      <p:cBhvr>
                                        <p:cTn id="65" dur="500" fill="hold"/>
                                        <p:tgtEl>
                                          <p:spTgt spid="274444"/>
                                        </p:tgtEl>
                                        <p:attrNameLst>
                                          <p:attrName>ppt_x</p:attrName>
                                        </p:attrNameLst>
                                      </p:cBhvr>
                                      <p:tavLst>
                                        <p:tav tm="0">
                                          <p:val>
                                            <p:strVal val="#ppt_x"/>
                                          </p:val>
                                        </p:tav>
                                        <p:tav tm="100000">
                                          <p:val>
                                            <p:strVal val="#ppt_x"/>
                                          </p:val>
                                        </p:tav>
                                      </p:tavLst>
                                    </p:anim>
                                    <p:anim calcmode="lin" valueType="num">
                                      <p:cBhvr>
                                        <p:cTn id="66" dur="500" fill="hold"/>
                                        <p:tgtEl>
                                          <p:spTgt spid="274444"/>
                                        </p:tgtEl>
                                        <p:attrNameLst>
                                          <p:attrName>ppt_y</p:attrName>
                                        </p:attrNameLst>
                                      </p:cBhvr>
                                      <p:tavLst>
                                        <p:tav tm="0">
                                          <p:val>
                                            <p:strVal val="#ppt_y-.1"/>
                                          </p:val>
                                        </p:tav>
                                        <p:tav tm="100000">
                                          <p:val>
                                            <p:strVal val="#ppt_y"/>
                                          </p:val>
                                        </p:tav>
                                      </p:tavLst>
                                    </p:anim>
                                  </p:childTnLst>
                                </p:cTn>
                              </p:par>
                            </p:childTnLst>
                          </p:cTn>
                        </p:par>
                        <p:par>
                          <p:cTn id="67" fill="hold" nodeType="afterGroup">
                            <p:stCondLst>
                              <p:cond delay="3100"/>
                            </p:stCondLst>
                            <p:childTnLst>
                              <p:par>
                                <p:cTn id="68" presetID="6" presetClass="emph" presetSubtype="0" fill="hold" grpId="1" nodeType="afterEffect">
                                  <p:stCondLst>
                                    <p:cond delay="0"/>
                                  </p:stCondLst>
                                  <p:childTnLst>
                                    <p:animScale>
                                      <p:cBhvr>
                                        <p:cTn id="69" dur="500" fill="hold"/>
                                        <p:tgtEl>
                                          <p:spTgt spid="274435"/>
                                        </p:tgtEl>
                                      </p:cBhvr>
                                      <p:by x="150000" y="150000"/>
                                    </p:animScale>
                                  </p:childTnLst>
                                </p:cTn>
                              </p:par>
                              <p:par>
                                <p:cTn id="70" presetID="6" presetClass="emph" presetSubtype="0" fill="hold" grpId="1" nodeType="withEffect">
                                  <p:stCondLst>
                                    <p:cond delay="200"/>
                                  </p:stCondLst>
                                  <p:childTnLst>
                                    <p:animScale>
                                      <p:cBhvr>
                                        <p:cTn id="71" dur="500" fill="hold"/>
                                        <p:tgtEl>
                                          <p:spTgt spid="274438"/>
                                        </p:tgtEl>
                                      </p:cBhvr>
                                      <p:by x="150000" y="150000"/>
                                    </p:animScale>
                                  </p:childTnLst>
                                </p:cTn>
                              </p:par>
                              <p:par>
                                <p:cTn id="72" presetID="6" presetClass="emph" presetSubtype="0" fill="hold" grpId="1" nodeType="withEffect">
                                  <p:stCondLst>
                                    <p:cond delay="400"/>
                                  </p:stCondLst>
                                  <p:childTnLst>
                                    <p:animScale>
                                      <p:cBhvr>
                                        <p:cTn id="73" dur="500" fill="hold"/>
                                        <p:tgtEl>
                                          <p:spTgt spid="274439"/>
                                        </p:tgtEl>
                                      </p:cBhvr>
                                      <p:by x="150000" y="150000"/>
                                    </p:animScale>
                                  </p:childTnLst>
                                </p:cTn>
                              </p:par>
                              <p:par>
                                <p:cTn id="74" presetID="6" presetClass="emph" presetSubtype="0" fill="hold" grpId="1" nodeType="withEffect">
                                  <p:stCondLst>
                                    <p:cond delay="800"/>
                                  </p:stCondLst>
                                  <p:childTnLst>
                                    <p:animScale>
                                      <p:cBhvr>
                                        <p:cTn id="75" dur="500" fill="hold"/>
                                        <p:tgtEl>
                                          <p:spTgt spid="274440"/>
                                        </p:tgtEl>
                                      </p:cBhvr>
                                      <p:by x="150000" y="150000"/>
                                    </p:animScale>
                                  </p:childTnLst>
                                </p:cTn>
                              </p:par>
                              <p:par>
                                <p:cTn id="76" presetID="6" presetClass="emph" presetSubtype="0" fill="hold" grpId="1" nodeType="withEffect">
                                  <p:stCondLst>
                                    <p:cond delay="1100"/>
                                  </p:stCondLst>
                                  <p:childTnLst>
                                    <p:animScale>
                                      <p:cBhvr>
                                        <p:cTn id="77" dur="500" fill="hold"/>
                                        <p:tgtEl>
                                          <p:spTgt spid="274441"/>
                                        </p:tgtEl>
                                      </p:cBhvr>
                                      <p:by x="150000" y="150000"/>
                                    </p:animScale>
                                  </p:childTnLst>
                                </p:cTn>
                              </p:par>
                              <p:par>
                                <p:cTn id="78" presetID="6" presetClass="emph" presetSubtype="0" fill="hold" grpId="1" nodeType="withEffect">
                                  <p:stCondLst>
                                    <p:cond delay="1400"/>
                                  </p:stCondLst>
                                  <p:childTnLst>
                                    <p:animScale>
                                      <p:cBhvr>
                                        <p:cTn id="79" dur="500" fill="hold"/>
                                        <p:tgtEl>
                                          <p:spTgt spid="274436"/>
                                        </p:tgtEl>
                                      </p:cBhvr>
                                      <p:by x="150000" y="150000"/>
                                    </p:animScale>
                                  </p:childTnLst>
                                </p:cTn>
                              </p:par>
                              <p:par>
                                <p:cTn id="80" presetID="6" presetClass="emph" presetSubtype="0" fill="hold" grpId="1" nodeType="withEffect">
                                  <p:stCondLst>
                                    <p:cond delay="1700"/>
                                  </p:stCondLst>
                                  <p:childTnLst>
                                    <p:animScale>
                                      <p:cBhvr>
                                        <p:cTn id="81" dur="500" fill="hold"/>
                                        <p:tgtEl>
                                          <p:spTgt spid="274437"/>
                                        </p:tgtEl>
                                      </p:cBhvr>
                                      <p:by x="150000" y="150000"/>
                                    </p:animScale>
                                  </p:childTnLst>
                                </p:cTn>
                              </p:par>
                              <p:par>
                                <p:cTn id="82" presetID="6" presetClass="emph" presetSubtype="0" fill="hold" grpId="1" nodeType="withEffect">
                                  <p:stCondLst>
                                    <p:cond delay="2000"/>
                                  </p:stCondLst>
                                  <p:childTnLst>
                                    <p:animScale>
                                      <p:cBhvr>
                                        <p:cTn id="83" dur="500" fill="hold"/>
                                        <p:tgtEl>
                                          <p:spTgt spid="274442"/>
                                        </p:tgtEl>
                                      </p:cBhvr>
                                      <p:by x="150000" y="150000"/>
                                    </p:animScale>
                                  </p:childTnLst>
                                </p:cTn>
                              </p:par>
                              <p:par>
                                <p:cTn id="84" presetID="6" presetClass="emph" presetSubtype="0" fill="hold" grpId="1" nodeType="withEffect">
                                  <p:stCondLst>
                                    <p:cond delay="2200"/>
                                  </p:stCondLst>
                                  <p:childTnLst>
                                    <p:animScale>
                                      <p:cBhvr>
                                        <p:cTn id="85" dur="500" fill="hold"/>
                                        <p:tgtEl>
                                          <p:spTgt spid="274443"/>
                                        </p:tgtEl>
                                      </p:cBhvr>
                                      <p:by x="150000" y="150000"/>
                                    </p:animScale>
                                  </p:childTnLst>
                                </p:cTn>
                              </p:par>
                              <p:par>
                                <p:cTn id="86" presetID="6" presetClass="emph" presetSubtype="0" fill="hold" grpId="1" nodeType="withEffect">
                                  <p:stCondLst>
                                    <p:cond delay="2300"/>
                                  </p:stCondLst>
                                  <p:childTnLst>
                                    <p:animScale>
                                      <p:cBhvr>
                                        <p:cTn id="87" dur="500" fill="hold"/>
                                        <p:tgtEl>
                                          <p:spTgt spid="274444"/>
                                        </p:tgtEl>
                                      </p:cBhvr>
                                      <p:by x="150000" y="150000"/>
                                    </p:animScale>
                                  </p:childTnLst>
                                </p:cTn>
                              </p:par>
                            </p:childTnLst>
                          </p:cTn>
                        </p:par>
                        <p:par>
                          <p:cTn id="88" fill="hold" nodeType="afterGroup">
                            <p:stCondLst>
                              <p:cond delay="5900"/>
                            </p:stCondLst>
                            <p:childTnLst>
                              <p:par>
                                <p:cTn id="89" presetID="6" presetClass="emph" presetSubtype="0" fill="hold" grpId="1" nodeType="afterEffect">
                                  <p:stCondLst>
                                    <p:cond delay="0"/>
                                  </p:stCondLst>
                                  <p:childTnLst>
                                    <p:animScale>
                                      <p:cBhvr>
                                        <p:cTn id="90" dur="500" fill="hold"/>
                                        <p:tgtEl>
                                          <p:spTgt spid="274434"/>
                                        </p:tgtEl>
                                      </p:cBhvr>
                                      <p:by x="150000" y="150000"/>
                                    </p:animScale>
                                  </p:childTnLst>
                                </p:cTn>
                              </p:par>
                              <p:par>
                                <p:cTn id="91" presetID="6" presetClass="emph" presetSubtype="0" fill="hold" grpId="1" nodeType="withEffect">
                                  <p:stCondLst>
                                    <p:cond delay="400"/>
                                  </p:stCondLst>
                                  <p:childTnLst>
                                    <p:animScale>
                                      <p:cBhvr>
                                        <p:cTn id="92" dur="500" fill="hold"/>
                                        <p:tgtEl>
                                          <p:spTgt spid="274447"/>
                                        </p:tgtEl>
                                      </p:cBhvr>
                                      <p:by x="150000" y="150000"/>
                                    </p:animScale>
                                  </p:childTnLst>
                                </p:cTn>
                              </p:par>
                              <p:par>
                                <p:cTn id="93" presetID="6" presetClass="emph" presetSubtype="0" fill="hold" grpId="1" nodeType="withEffect">
                                  <p:stCondLst>
                                    <p:cond delay="800"/>
                                  </p:stCondLst>
                                  <p:childTnLst>
                                    <p:animScale>
                                      <p:cBhvr>
                                        <p:cTn id="94" dur="500" fill="hold"/>
                                        <p:tgtEl>
                                          <p:spTgt spid="274448"/>
                                        </p:tgtEl>
                                      </p:cBhvr>
                                      <p:by x="150000" y="150000"/>
                                    </p:animScale>
                                  </p:childTnLst>
                                </p:cTn>
                              </p:par>
                              <p:par>
                                <p:cTn id="95" presetID="6" presetClass="emph" presetSubtype="0" fill="hold" grpId="1" nodeType="withEffect">
                                  <p:stCondLst>
                                    <p:cond delay="1100"/>
                                  </p:stCondLst>
                                  <p:childTnLst>
                                    <p:animScale>
                                      <p:cBhvr>
                                        <p:cTn id="96" dur="500" fill="hold"/>
                                        <p:tgtEl>
                                          <p:spTgt spid="274449"/>
                                        </p:tgtEl>
                                      </p:cBhvr>
                                      <p:by x="150000" y="150000"/>
                                    </p:animScale>
                                  </p:childTnLst>
                                </p:cTn>
                              </p:par>
                              <p:par>
                                <p:cTn id="97" presetID="53" presetClass="entr" presetSubtype="0" fill="hold" grpId="0" nodeType="withEffect">
                                  <p:stCondLst>
                                    <p:cond delay="0"/>
                                  </p:stCondLst>
                                  <p:childTnLst>
                                    <p:set>
                                      <p:cBhvr>
                                        <p:cTn id="98" dur="1" fill="hold">
                                          <p:stCondLst>
                                            <p:cond delay="0"/>
                                          </p:stCondLst>
                                        </p:cTn>
                                        <p:tgtEl>
                                          <p:spTgt spid="274450"/>
                                        </p:tgtEl>
                                        <p:attrNameLst>
                                          <p:attrName>style.visibility</p:attrName>
                                        </p:attrNameLst>
                                      </p:cBhvr>
                                      <p:to>
                                        <p:strVal val="visible"/>
                                      </p:to>
                                    </p:set>
                                    <p:anim calcmode="lin" valueType="num">
                                      <p:cBhvr>
                                        <p:cTn id="99" dur="1000" fill="hold"/>
                                        <p:tgtEl>
                                          <p:spTgt spid="274450"/>
                                        </p:tgtEl>
                                        <p:attrNameLst>
                                          <p:attrName>ppt_w</p:attrName>
                                        </p:attrNameLst>
                                      </p:cBhvr>
                                      <p:tavLst>
                                        <p:tav tm="0">
                                          <p:val>
                                            <p:fltVal val="0"/>
                                          </p:val>
                                        </p:tav>
                                        <p:tav tm="100000">
                                          <p:val>
                                            <p:strVal val="#ppt_w"/>
                                          </p:val>
                                        </p:tav>
                                      </p:tavLst>
                                    </p:anim>
                                    <p:anim calcmode="lin" valueType="num">
                                      <p:cBhvr>
                                        <p:cTn id="100" dur="1000" fill="hold"/>
                                        <p:tgtEl>
                                          <p:spTgt spid="274450"/>
                                        </p:tgtEl>
                                        <p:attrNameLst>
                                          <p:attrName>ppt_h</p:attrName>
                                        </p:attrNameLst>
                                      </p:cBhvr>
                                      <p:tavLst>
                                        <p:tav tm="0">
                                          <p:val>
                                            <p:fltVal val="0"/>
                                          </p:val>
                                        </p:tav>
                                        <p:tav tm="100000">
                                          <p:val>
                                            <p:strVal val="#ppt_h"/>
                                          </p:val>
                                        </p:tav>
                                      </p:tavLst>
                                    </p:anim>
                                    <p:animEffect transition="in" filter="fade">
                                      <p:cBhvr>
                                        <p:cTn id="101" dur="1000"/>
                                        <p:tgtEl>
                                          <p:spTgt spid="274450"/>
                                        </p:tgtEl>
                                      </p:cBhvr>
                                    </p:animEffect>
                                  </p:childTnLst>
                                </p:cTn>
                              </p:par>
                              <p:par>
                                <p:cTn id="102" presetID="37" presetClass="path" presetSubtype="0" accel="50000" decel="50000" fill="hold" grpId="1" nodeType="withEffect">
                                  <p:stCondLst>
                                    <p:cond delay="0"/>
                                  </p:stCondLst>
                                  <p:childTnLst>
                                    <p:animMotion origin="layout" path="M 0.17344 0.26526 C 0.15434 0.26017 0.07587 0.23011 0.04201 0.19056 C 0.00816 0.15101 -0.01441 0.06198 -0.02934 0.02821 " pathEditMode="relative" rAng="0" ptsTypes="faf">
                                      <p:cBhvr>
                                        <p:cTn id="103" dur="1000" fill="hold"/>
                                        <p:tgtEl>
                                          <p:spTgt spid="274450"/>
                                        </p:tgtEl>
                                        <p:attrNameLst>
                                          <p:attrName>ppt_x</p:attrName>
                                          <p:attrName>ppt_y</p:attrName>
                                        </p:attrNameLst>
                                      </p:cBhvr>
                                      <p:rCtr x="-10139" y="-11864"/>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4434" grpId="0" animBg="1"/>
      <p:bldP spid="274434" grpId="1" animBg="1"/>
      <p:bldP spid="274435" grpId="0" animBg="1"/>
      <p:bldP spid="274435" grpId="1" animBg="1"/>
      <p:bldP spid="274436" grpId="0" animBg="1"/>
      <p:bldP spid="274436" grpId="1" animBg="1"/>
      <p:bldP spid="274437" grpId="0" animBg="1"/>
      <p:bldP spid="274437" grpId="1" animBg="1"/>
      <p:bldP spid="274438" grpId="0" animBg="1"/>
      <p:bldP spid="274438" grpId="1" animBg="1"/>
      <p:bldP spid="274439" grpId="0" animBg="1"/>
      <p:bldP spid="274439" grpId="1" animBg="1"/>
      <p:bldP spid="274440" grpId="0" animBg="1"/>
      <p:bldP spid="274440" grpId="1" animBg="1"/>
      <p:bldP spid="274441" grpId="0" animBg="1"/>
      <p:bldP spid="274441" grpId="1" animBg="1"/>
      <p:bldP spid="274442" grpId="0" animBg="1"/>
      <p:bldP spid="274442" grpId="1" animBg="1"/>
      <p:bldP spid="274443" grpId="0" animBg="1"/>
      <p:bldP spid="274443" grpId="1" animBg="1"/>
      <p:bldP spid="274444" grpId="0" animBg="1"/>
      <p:bldP spid="274444" grpId="1" animBg="1"/>
      <p:bldP spid="274447" grpId="0" animBg="1"/>
      <p:bldP spid="274447" grpId="1" animBg="1"/>
      <p:bldP spid="274448" grpId="0" animBg="1"/>
      <p:bldP spid="274448" grpId="1" animBg="1"/>
      <p:bldP spid="274449" grpId="0" animBg="1"/>
      <p:bldP spid="274449" grpId="1" animBg="1"/>
      <p:bldP spid="274450" grpId="0"/>
      <p:bldP spid="274450" grpId="1"/>
    </p:bldLst>
  </p:timing>
</p:sldLayout>
</file>

<file path=ppt/slideLayouts/slideLayout69.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CA262B15-EC09-423C-B572-F8815F691FA9}" type="slidenum">
              <a:rPr lang="en-US" altLang="zh-CN"/>
              <a:pPr/>
              <a:t>‹#›</a:t>
            </a:fld>
            <a:endParaRPr lang="en-US" altLang="zh-CN"/>
          </a:p>
        </p:txBody>
      </p:sp>
    </p:spTree>
    <p:extLst>
      <p:ext uri="{BB962C8B-B14F-4D97-AF65-F5344CB8AC3E}">
        <p14:creationId xmlns:p14="http://schemas.microsoft.com/office/powerpoint/2010/main" val="26191131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灯片编号占位符 1"/>
          <p:cNvSpPr>
            <a:spLocks noGrp="1"/>
          </p:cNvSpPr>
          <p:nvPr>
            <p:ph type="sldNum" sz="quarter" idx="10"/>
          </p:nvPr>
        </p:nvSpPr>
        <p:spPr/>
        <p:txBody>
          <a:bodyPr/>
          <a:lstStyle>
            <a:lvl1pPr>
              <a:defRPr/>
            </a:lvl1pPr>
          </a:lstStyle>
          <a:p>
            <a:fld id="{C9C69F48-324B-4B52-89D8-A6E3B3E9F208}" type="slidenum">
              <a:rPr lang="en-US" altLang="zh-CN"/>
              <a:pPr/>
              <a:t>‹#›</a:t>
            </a:fld>
            <a:endParaRPr lang="en-US" altLang="zh-CN"/>
          </a:p>
        </p:txBody>
      </p:sp>
      <p:sp>
        <p:nvSpPr>
          <p:cNvPr id="3" name="日期占位符 2"/>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2756553582"/>
      </p:ext>
    </p:extLst>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3F22A397-972A-41C7-AC32-396DDA53E414}" type="slidenum">
              <a:rPr lang="en-US" altLang="zh-CN"/>
              <a:pPr/>
              <a:t>‹#›</a:t>
            </a:fld>
            <a:endParaRPr lang="en-US" altLang="zh-CN"/>
          </a:p>
        </p:txBody>
      </p:sp>
    </p:spTree>
    <p:extLst>
      <p:ext uri="{BB962C8B-B14F-4D97-AF65-F5344CB8AC3E}">
        <p14:creationId xmlns:p14="http://schemas.microsoft.com/office/powerpoint/2010/main" val="3433179455"/>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1030288" y="1163638"/>
            <a:ext cx="3903662" cy="53609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5086350" y="1163638"/>
            <a:ext cx="3905250" cy="5360987"/>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D830D973-2B51-409C-A6DD-CB1EBBE28967}" type="slidenum">
              <a:rPr lang="en-US" altLang="zh-CN"/>
              <a:pPr/>
              <a:t>‹#›</a:t>
            </a:fld>
            <a:endParaRPr lang="en-US" altLang="zh-CN"/>
          </a:p>
        </p:txBody>
      </p:sp>
    </p:spTree>
    <p:extLst>
      <p:ext uri="{BB962C8B-B14F-4D97-AF65-F5344CB8AC3E}">
        <p14:creationId xmlns:p14="http://schemas.microsoft.com/office/powerpoint/2010/main" val="246101369"/>
      </p:ext>
    </p:extLst>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lvl1pPr>
              <a:defRPr/>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lvl1pPr>
              <a:defRPr/>
            </a:lvl1pPr>
          </a:lstStyle>
          <a:p>
            <a:endParaRPr lang="en-US" altLang="zh-CN"/>
          </a:p>
        </p:txBody>
      </p:sp>
      <p:sp>
        <p:nvSpPr>
          <p:cNvPr id="8" name="页脚占位符 7"/>
          <p:cNvSpPr>
            <a:spLocks noGrp="1"/>
          </p:cNvSpPr>
          <p:nvPr>
            <p:ph type="ftr" sz="quarter" idx="11"/>
          </p:nvPr>
        </p:nvSpPr>
        <p:spPr/>
        <p:txBody>
          <a:bodyPr/>
          <a:lstStyle>
            <a:lvl1pPr>
              <a:defRPr/>
            </a:lvl1pPr>
          </a:lstStyle>
          <a:p>
            <a:endParaRPr lang="en-US" altLang="zh-CN"/>
          </a:p>
        </p:txBody>
      </p:sp>
      <p:sp>
        <p:nvSpPr>
          <p:cNvPr id="9" name="灯片编号占位符 8"/>
          <p:cNvSpPr>
            <a:spLocks noGrp="1"/>
          </p:cNvSpPr>
          <p:nvPr>
            <p:ph type="sldNum" sz="quarter" idx="12"/>
          </p:nvPr>
        </p:nvSpPr>
        <p:spPr/>
        <p:txBody>
          <a:bodyPr/>
          <a:lstStyle>
            <a:lvl1pPr>
              <a:defRPr/>
            </a:lvl1pPr>
          </a:lstStyle>
          <a:p>
            <a:fld id="{FEA4B584-830D-4DB2-A0B9-84DD06F05934}" type="slidenum">
              <a:rPr lang="en-US" altLang="zh-CN"/>
              <a:pPr/>
              <a:t>‹#›</a:t>
            </a:fld>
            <a:endParaRPr lang="en-US" altLang="zh-CN"/>
          </a:p>
        </p:txBody>
      </p:sp>
    </p:spTree>
    <p:extLst>
      <p:ext uri="{BB962C8B-B14F-4D97-AF65-F5344CB8AC3E}">
        <p14:creationId xmlns:p14="http://schemas.microsoft.com/office/powerpoint/2010/main" val="787611992"/>
      </p:ext>
    </p:extLst>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lvl1pPr>
              <a:defRPr/>
            </a:lvl1pPr>
          </a:lstStyle>
          <a:p>
            <a:endParaRPr lang="en-US" altLang="zh-CN"/>
          </a:p>
        </p:txBody>
      </p:sp>
      <p:sp>
        <p:nvSpPr>
          <p:cNvPr id="4" name="页脚占位符 3"/>
          <p:cNvSpPr>
            <a:spLocks noGrp="1"/>
          </p:cNvSpPr>
          <p:nvPr>
            <p:ph type="ftr" sz="quarter" idx="11"/>
          </p:nvPr>
        </p:nvSpPr>
        <p:spPr/>
        <p:txBody>
          <a:bodyPr/>
          <a:lstStyle>
            <a:lvl1pPr>
              <a:defRPr/>
            </a:lvl1pPr>
          </a:lstStyle>
          <a:p>
            <a:endParaRPr lang="en-US" altLang="zh-CN"/>
          </a:p>
        </p:txBody>
      </p:sp>
      <p:sp>
        <p:nvSpPr>
          <p:cNvPr id="5" name="灯片编号占位符 4"/>
          <p:cNvSpPr>
            <a:spLocks noGrp="1"/>
          </p:cNvSpPr>
          <p:nvPr>
            <p:ph type="sldNum" sz="quarter" idx="12"/>
          </p:nvPr>
        </p:nvSpPr>
        <p:spPr/>
        <p:txBody>
          <a:bodyPr/>
          <a:lstStyle>
            <a:lvl1pPr>
              <a:defRPr/>
            </a:lvl1pPr>
          </a:lstStyle>
          <a:p>
            <a:fld id="{ADD96A96-178E-480A-97A1-C6C29C708A33}" type="slidenum">
              <a:rPr lang="en-US" altLang="zh-CN"/>
              <a:pPr/>
              <a:t>‹#›</a:t>
            </a:fld>
            <a:endParaRPr lang="en-US" altLang="zh-CN"/>
          </a:p>
        </p:txBody>
      </p:sp>
    </p:spTree>
    <p:extLst>
      <p:ext uri="{BB962C8B-B14F-4D97-AF65-F5344CB8AC3E}">
        <p14:creationId xmlns:p14="http://schemas.microsoft.com/office/powerpoint/2010/main" val="652667204"/>
      </p:ext>
    </p:extLst>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lvl1pPr>
              <a:defRPr/>
            </a:lvl1pPr>
          </a:lstStyle>
          <a:p>
            <a:endParaRPr lang="en-US" altLang="zh-CN"/>
          </a:p>
        </p:txBody>
      </p:sp>
      <p:sp>
        <p:nvSpPr>
          <p:cNvPr id="3" name="页脚占位符 2"/>
          <p:cNvSpPr>
            <a:spLocks noGrp="1"/>
          </p:cNvSpPr>
          <p:nvPr>
            <p:ph type="ftr" sz="quarter" idx="11"/>
          </p:nvPr>
        </p:nvSpPr>
        <p:spPr/>
        <p:txBody>
          <a:bodyPr/>
          <a:lstStyle>
            <a:lvl1pPr>
              <a:defRPr/>
            </a:lvl1pPr>
          </a:lstStyle>
          <a:p>
            <a:endParaRPr lang="en-US" altLang="zh-CN"/>
          </a:p>
        </p:txBody>
      </p:sp>
      <p:sp>
        <p:nvSpPr>
          <p:cNvPr id="4" name="灯片编号占位符 3"/>
          <p:cNvSpPr>
            <a:spLocks noGrp="1"/>
          </p:cNvSpPr>
          <p:nvPr>
            <p:ph type="sldNum" sz="quarter" idx="12"/>
          </p:nvPr>
        </p:nvSpPr>
        <p:spPr/>
        <p:txBody>
          <a:bodyPr/>
          <a:lstStyle>
            <a:lvl1pPr>
              <a:defRPr/>
            </a:lvl1pPr>
          </a:lstStyle>
          <a:p>
            <a:fld id="{30D220BB-0C1D-406F-B23D-5F777B9D0834}" type="slidenum">
              <a:rPr lang="en-US" altLang="zh-CN"/>
              <a:pPr/>
              <a:t>‹#›</a:t>
            </a:fld>
            <a:endParaRPr lang="en-US" altLang="zh-CN"/>
          </a:p>
        </p:txBody>
      </p:sp>
    </p:spTree>
    <p:extLst>
      <p:ext uri="{BB962C8B-B14F-4D97-AF65-F5344CB8AC3E}">
        <p14:creationId xmlns:p14="http://schemas.microsoft.com/office/powerpoint/2010/main" val="3523012055"/>
      </p:ext>
    </p:extLst>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F211A36E-8682-400C-87A2-77951B432618}" type="slidenum">
              <a:rPr lang="en-US" altLang="zh-CN"/>
              <a:pPr/>
              <a:t>‹#›</a:t>
            </a:fld>
            <a:endParaRPr lang="en-US" altLang="zh-CN"/>
          </a:p>
        </p:txBody>
      </p:sp>
    </p:spTree>
    <p:extLst>
      <p:ext uri="{BB962C8B-B14F-4D97-AF65-F5344CB8AC3E}">
        <p14:creationId xmlns:p14="http://schemas.microsoft.com/office/powerpoint/2010/main" val="452730731"/>
      </p:ext>
    </p:extLst>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a:prstGeom prst="rect">
            <a:avLst/>
          </a:prstGeo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lvl1pPr>
              <a:defRPr/>
            </a:lvl1pPr>
          </a:lstStyle>
          <a:p>
            <a:endParaRPr lang="en-US" altLang="zh-CN"/>
          </a:p>
        </p:txBody>
      </p:sp>
      <p:sp>
        <p:nvSpPr>
          <p:cNvPr id="6" name="页脚占位符 5"/>
          <p:cNvSpPr>
            <a:spLocks noGrp="1"/>
          </p:cNvSpPr>
          <p:nvPr>
            <p:ph type="ftr" sz="quarter" idx="11"/>
          </p:nvPr>
        </p:nvSpPr>
        <p:spPr/>
        <p:txBody>
          <a:bodyPr/>
          <a:lstStyle>
            <a:lvl1pPr>
              <a:defRPr/>
            </a:lvl1pPr>
          </a:lstStyle>
          <a:p>
            <a:endParaRPr lang="en-US" altLang="zh-CN"/>
          </a:p>
        </p:txBody>
      </p:sp>
      <p:sp>
        <p:nvSpPr>
          <p:cNvPr id="7" name="灯片编号占位符 6"/>
          <p:cNvSpPr>
            <a:spLocks noGrp="1"/>
          </p:cNvSpPr>
          <p:nvPr>
            <p:ph type="sldNum" sz="quarter" idx="12"/>
          </p:nvPr>
        </p:nvSpPr>
        <p:spPr/>
        <p:txBody>
          <a:bodyPr/>
          <a:lstStyle>
            <a:lvl1pPr>
              <a:defRPr/>
            </a:lvl1pPr>
          </a:lstStyle>
          <a:p>
            <a:fld id="{8E4F0E37-DE91-4C95-B8D4-2245A1342970}" type="slidenum">
              <a:rPr lang="en-US" altLang="zh-CN"/>
              <a:pPr/>
              <a:t>‹#›</a:t>
            </a:fld>
            <a:endParaRPr lang="en-US" altLang="zh-CN"/>
          </a:p>
        </p:txBody>
      </p:sp>
    </p:spTree>
    <p:extLst>
      <p:ext uri="{BB962C8B-B14F-4D97-AF65-F5344CB8AC3E}">
        <p14:creationId xmlns:p14="http://schemas.microsoft.com/office/powerpoint/2010/main" val="1938637102"/>
      </p:ext>
    </p:extLst>
  </p:cSld>
  <p:clrMapOvr>
    <a:masterClrMapping/>
  </p:clrMapOvr>
</p:sldLayout>
</file>

<file path=ppt/slideLayouts/slideLayout77.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457200" y="274638"/>
            <a:ext cx="8229600" cy="1143000"/>
          </a:xfrm>
          <a:prstGeom prst="rect">
            <a:avLst/>
          </a:prstGeom>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7BA0FDD1-D59D-4642-ACC2-483B2A99C6CB}" type="slidenum">
              <a:rPr lang="en-US" altLang="zh-CN"/>
              <a:pPr/>
              <a:t>‹#›</a:t>
            </a:fld>
            <a:endParaRPr lang="en-US" altLang="zh-CN"/>
          </a:p>
        </p:txBody>
      </p:sp>
    </p:spTree>
    <p:extLst>
      <p:ext uri="{BB962C8B-B14F-4D97-AF65-F5344CB8AC3E}">
        <p14:creationId xmlns:p14="http://schemas.microsoft.com/office/powerpoint/2010/main" val="2764413252"/>
      </p:ext>
    </p:extLst>
  </p:cSld>
  <p:clrMapOvr>
    <a:masterClrMapping/>
  </p:clrMapOvr>
</p:sldLayout>
</file>

<file path=ppt/slideLayouts/slideLayout78.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858000" y="274638"/>
            <a:ext cx="2133600" cy="6249987"/>
          </a:xfrm>
          <a:prstGeom prst="rect">
            <a:avLst/>
          </a:prstGeo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457200" y="274638"/>
            <a:ext cx="6248400" cy="6249987"/>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lvl1pPr>
              <a:defRPr/>
            </a:lvl1pPr>
          </a:lstStyle>
          <a:p>
            <a:endParaRPr lang="en-US" altLang="zh-CN"/>
          </a:p>
        </p:txBody>
      </p:sp>
      <p:sp>
        <p:nvSpPr>
          <p:cNvPr id="5" name="页脚占位符 4"/>
          <p:cNvSpPr>
            <a:spLocks noGrp="1"/>
          </p:cNvSpPr>
          <p:nvPr>
            <p:ph type="ftr" sz="quarter" idx="11"/>
          </p:nvPr>
        </p:nvSpPr>
        <p:spPr/>
        <p:txBody>
          <a:bodyPr/>
          <a:lstStyle>
            <a:lvl1pPr>
              <a:defRPr/>
            </a:lvl1pPr>
          </a:lstStyle>
          <a:p>
            <a:endParaRPr lang="en-US" altLang="zh-CN"/>
          </a:p>
        </p:txBody>
      </p:sp>
      <p:sp>
        <p:nvSpPr>
          <p:cNvPr id="6" name="灯片编号占位符 5"/>
          <p:cNvSpPr>
            <a:spLocks noGrp="1"/>
          </p:cNvSpPr>
          <p:nvPr>
            <p:ph type="sldNum" sz="quarter" idx="12"/>
          </p:nvPr>
        </p:nvSpPr>
        <p:spPr/>
        <p:txBody>
          <a:bodyPr/>
          <a:lstStyle>
            <a:lvl1pPr>
              <a:defRPr/>
            </a:lvl1pPr>
          </a:lstStyle>
          <a:p>
            <a:fld id="{DCCA6551-5320-403B-9E6E-AA3FA16ABC70}" type="slidenum">
              <a:rPr lang="en-US" altLang="zh-CN"/>
              <a:pPr/>
              <a:t>‹#›</a:t>
            </a:fld>
            <a:endParaRPr lang="en-US" altLang="zh-CN"/>
          </a:p>
        </p:txBody>
      </p:sp>
    </p:spTree>
    <p:extLst>
      <p:ext uri="{BB962C8B-B14F-4D97-AF65-F5344CB8AC3E}">
        <p14:creationId xmlns:p14="http://schemas.microsoft.com/office/powerpoint/2010/main" val="156952203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73050"/>
            <a:ext cx="3008313" cy="1162050"/>
          </a:xfrm>
        </p:spPr>
        <p:txBody>
          <a:bodyPr anchor="b"/>
          <a:lstStyle>
            <a:lvl1pPr algn="l">
              <a:defRPr sz="2000" b="1"/>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灯片编号占位符 4"/>
          <p:cNvSpPr>
            <a:spLocks noGrp="1"/>
          </p:cNvSpPr>
          <p:nvPr>
            <p:ph type="sldNum" sz="quarter" idx="10"/>
          </p:nvPr>
        </p:nvSpPr>
        <p:spPr/>
        <p:txBody>
          <a:bodyPr/>
          <a:lstStyle>
            <a:lvl1pPr>
              <a:defRPr/>
            </a:lvl1pPr>
          </a:lstStyle>
          <a:p>
            <a:fld id="{A7BF3FA8-F038-487F-8331-5000C928CBB3}" type="slidenum">
              <a:rPr lang="en-US" altLang="zh-CN"/>
              <a:pPr/>
              <a:t>‹#›</a:t>
            </a:fld>
            <a:endParaRPr lang="en-US" altLang="zh-CN"/>
          </a:p>
        </p:txBody>
      </p:sp>
      <p:sp>
        <p:nvSpPr>
          <p:cNvPr id="6" name="日期占位符 5"/>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22939821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4800600"/>
            <a:ext cx="5486400" cy="566738"/>
          </a:xfrm>
        </p:spPr>
        <p:txBody>
          <a:bodyPr anchor="b"/>
          <a:lstStyle>
            <a:lvl1pPr algn="l">
              <a:defRPr sz="2000" b="1"/>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灯片编号占位符 4"/>
          <p:cNvSpPr>
            <a:spLocks noGrp="1"/>
          </p:cNvSpPr>
          <p:nvPr>
            <p:ph type="sldNum" sz="quarter" idx="10"/>
          </p:nvPr>
        </p:nvSpPr>
        <p:spPr/>
        <p:txBody>
          <a:bodyPr/>
          <a:lstStyle>
            <a:lvl1pPr>
              <a:defRPr/>
            </a:lvl1pPr>
          </a:lstStyle>
          <a:p>
            <a:fld id="{A1AFC649-DBB2-41A8-A815-D55CEE94A2CE}" type="slidenum">
              <a:rPr lang="en-US" altLang="zh-CN"/>
              <a:pPr/>
              <a:t>‹#›</a:t>
            </a:fld>
            <a:endParaRPr lang="en-US" altLang="zh-CN"/>
          </a:p>
        </p:txBody>
      </p:sp>
      <p:sp>
        <p:nvSpPr>
          <p:cNvPr id="6" name="日期占位符 5"/>
          <p:cNvSpPr>
            <a:spLocks noGrp="1"/>
          </p:cNvSpPr>
          <p:nvPr>
            <p:ph type="dt" sz="half" idx="11"/>
          </p:nvPr>
        </p:nvSpPr>
        <p:spPr/>
        <p:txBody>
          <a:bodyPr/>
          <a:lstStyle>
            <a:lvl1pPr>
              <a:defRPr/>
            </a:lvl1pPr>
          </a:lstStyle>
          <a:p>
            <a:endParaRPr lang="en-US" altLang="zh-CN"/>
          </a:p>
        </p:txBody>
      </p:sp>
    </p:spTree>
    <p:extLst>
      <p:ext uri="{BB962C8B-B14F-4D97-AF65-F5344CB8AC3E}">
        <p14:creationId xmlns:p14="http://schemas.microsoft.com/office/powerpoint/2010/main" val="15446979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1.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2.png"/></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0.xml"/><Relationship Id="rId13" Type="http://schemas.openxmlformats.org/officeDocument/2006/relationships/vmlDrawing" Target="../drawings/vmlDrawing1.vml"/><Relationship Id="rId3" Type="http://schemas.openxmlformats.org/officeDocument/2006/relationships/slideLayout" Target="../slideLayouts/slideLayout25.xml"/><Relationship Id="rId7" Type="http://schemas.openxmlformats.org/officeDocument/2006/relationships/slideLayout" Target="../slideLayouts/slideLayout29.xml"/><Relationship Id="rId12" Type="http://schemas.openxmlformats.org/officeDocument/2006/relationships/theme" Target="../theme/theme3.xml"/><Relationship Id="rId2" Type="http://schemas.openxmlformats.org/officeDocument/2006/relationships/slideLayout" Target="../slideLayouts/slideLayout24.xml"/><Relationship Id="rId1" Type="http://schemas.openxmlformats.org/officeDocument/2006/relationships/slideLayout" Target="../slideLayouts/slideLayout23.xml"/><Relationship Id="rId6" Type="http://schemas.openxmlformats.org/officeDocument/2006/relationships/slideLayout" Target="../slideLayouts/slideLayout28.xml"/><Relationship Id="rId11" Type="http://schemas.openxmlformats.org/officeDocument/2006/relationships/slideLayout" Target="../slideLayouts/slideLayout33.xml"/><Relationship Id="rId5" Type="http://schemas.openxmlformats.org/officeDocument/2006/relationships/slideLayout" Target="../slideLayouts/slideLayout27.xml"/><Relationship Id="rId15" Type="http://schemas.openxmlformats.org/officeDocument/2006/relationships/image" Target="../media/image3.png"/><Relationship Id="rId10" Type="http://schemas.openxmlformats.org/officeDocument/2006/relationships/slideLayout" Target="../slideLayouts/slideLayout32.xml"/><Relationship Id="rId4" Type="http://schemas.openxmlformats.org/officeDocument/2006/relationships/slideLayout" Target="../slideLayouts/slideLayout26.xml"/><Relationship Id="rId9" Type="http://schemas.openxmlformats.org/officeDocument/2006/relationships/slideLayout" Target="../slideLayouts/slideLayout31.xml"/><Relationship Id="rId14" Type="http://schemas.openxmlformats.org/officeDocument/2006/relationships/oleObject" Target="../embeddings/oleObject1.bin"/></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1.xml"/><Relationship Id="rId13" Type="http://schemas.openxmlformats.org/officeDocument/2006/relationships/image" Target="../media/image7.jpeg"/><Relationship Id="rId3" Type="http://schemas.openxmlformats.org/officeDocument/2006/relationships/slideLayout" Target="../slideLayouts/slideLayout36.xml"/><Relationship Id="rId7" Type="http://schemas.openxmlformats.org/officeDocument/2006/relationships/slideLayout" Target="../slideLayouts/slideLayout40.xml"/><Relationship Id="rId12" Type="http://schemas.openxmlformats.org/officeDocument/2006/relationships/theme" Target="../theme/theme4.xml"/><Relationship Id="rId2" Type="http://schemas.openxmlformats.org/officeDocument/2006/relationships/slideLayout" Target="../slideLayouts/slideLayout35.xml"/><Relationship Id="rId1" Type="http://schemas.openxmlformats.org/officeDocument/2006/relationships/slideLayout" Target="../slideLayouts/slideLayout34.xml"/><Relationship Id="rId6" Type="http://schemas.openxmlformats.org/officeDocument/2006/relationships/slideLayout" Target="../slideLayouts/slideLayout39.xml"/><Relationship Id="rId11" Type="http://schemas.openxmlformats.org/officeDocument/2006/relationships/slideLayout" Target="../slideLayouts/slideLayout44.xml"/><Relationship Id="rId5" Type="http://schemas.openxmlformats.org/officeDocument/2006/relationships/slideLayout" Target="../slideLayouts/slideLayout38.xml"/><Relationship Id="rId10" Type="http://schemas.openxmlformats.org/officeDocument/2006/relationships/slideLayout" Target="../slideLayouts/slideLayout43.xml"/><Relationship Id="rId4" Type="http://schemas.openxmlformats.org/officeDocument/2006/relationships/slideLayout" Target="../slideLayouts/slideLayout37.xml"/><Relationship Id="rId9" Type="http://schemas.openxmlformats.org/officeDocument/2006/relationships/slideLayout" Target="../slideLayouts/slideLayout42.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2.xml"/><Relationship Id="rId3" Type="http://schemas.openxmlformats.org/officeDocument/2006/relationships/slideLayout" Target="../slideLayouts/slideLayout47.xml"/><Relationship Id="rId7" Type="http://schemas.openxmlformats.org/officeDocument/2006/relationships/slideLayout" Target="../slideLayouts/slideLayout51.xml"/><Relationship Id="rId12" Type="http://schemas.openxmlformats.org/officeDocument/2006/relationships/theme" Target="../theme/theme5.xml"/><Relationship Id="rId2" Type="http://schemas.openxmlformats.org/officeDocument/2006/relationships/slideLayout" Target="../slideLayouts/slideLayout46.xml"/><Relationship Id="rId1" Type="http://schemas.openxmlformats.org/officeDocument/2006/relationships/slideLayout" Target="../slideLayouts/slideLayout45.xml"/><Relationship Id="rId6" Type="http://schemas.openxmlformats.org/officeDocument/2006/relationships/slideLayout" Target="../slideLayouts/slideLayout50.xml"/><Relationship Id="rId11" Type="http://schemas.openxmlformats.org/officeDocument/2006/relationships/slideLayout" Target="../slideLayouts/slideLayout55.xml"/><Relationship Id="rId5" Type="http://schemas.openxmlformats.org/officeDocument/2006/relationships/slideLayout" Target="../slideLayouts/slideLayout49.xml"/><Relationship Id="rId10" Type="http://schemas.openxmlformats.org/officeDocument/2006/relationships/slideLayout" Target="../slideLayouts/slideLayout54.xml"/><Relationship Id="rId4" Type="http://schemas.openxmlformats.org/officeDocument/2006/relationships/slideLayout" Target="../slideLayouts/slideLayout48.xml"/><Relationship Id="rId9" Type="http://schemas.openxmlformats.org/officeDocument/2006/relationships/slideLayout" Target="../slideLayouts/slideLayout53.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3.xml"/><Relationship Id="rId13" Type="http://schemas.openxmlformats.org/officeDocument/2006/relationships/theme" Target="../theme/theme6.xml"/><Relationship Id="rId3" Type="http://schemas.openxmlformats.org/officeDocument/2006/relationships/slideLayout" Target="../slideLayouts/slideLayout58.xml"/><Relationship Id="rId7" Type="http://schemas.openxmlformats.org/officeDocument/2006/relationships/slideLayout" Target="../slideLayouts/slideLayout62.xml"/><Relationship Id="rId12" Type="http://schemas.openxmlformats.org/officeDocument/2006/relationships/slideLayout" Target="../slideLayouts/slideLayout67.xml"/><Relationship Id="rId2" Type="http://schemas.openxmlformats.org/officeDocument/2006/relationships/slideLayout" Target="../slideLayouts/slideLayout57.xml"/><Relationship Id="rId1" Type="http://schemas.openxmlformats.org/officeDocument/2006/relationships/slideLayout" Target="../slideLayouts/slideLayout56.xml"/><Relationship Id="rId6" Type="http://schemas.openxmlformats.org/officeDocument/2006/relationships/slideLayout" Target="../slideLayouts/slideLayout61.xml"/><Relationship Id="rId11" Type="http://schemas.openxmlformats.org/officeDocument/2006/relationships/slideLayout" Target="../slideLayouts/slideLayout66.xml"/><Relationship Id="rId5" Type="http://schemas.openxmlformats.org/officeDocument/2006/relationships/slideLayout" Target="../slideLayouts/slideLayout60.xml"/><Relationship Id="rId10" Type="http://schemas.openxmlformats.org/officeDocument/2006/relationships/slideLayout" Target="../slideLayouts/slideLayout65.xml"/><Relationship Id="rId4" Type="http://schemas.openxmlformats.org/officeDocument/2006/relationships/slideLayout" Target="../slideLayouts/slideLayout59.xml"/><Relationship Id="rId9" Type="http://schemas.openxmlformats.org/officeDocument/2006/relationships/slideLayout" Target="../slideLayouts/slideLayout64.xml"/></Relationships>
</file>

<file path=ppt/slideMasters/_rels/slideMaster7.xml.rels><?xml version="1.0" encoding="UTF-8" standalone="yes"?>
<Relationships xmlns="http://schemas.openxmlformats.org/package/2006/relationships"><Relationship Id="rId8" Type="http://schemas.openxmlformats.org/officeDocument/2006/relationships/slideLayout" Target="../slideLayouts/slideLayout75.xml"/><Relationship Id="rId3" Type="http://schemas.openxmlformats.org/officeDocument/2006/relationships/slideLayout" Target="../slideLayouts/slideLayout70.xml"/><Relationship Id="rId7" Type="http://schemas.openxmlformats.org/officeDocument/2006/relationships/slideLayout" Target="../slideLayouts/slideLayout74.xml"/><Relationship Id="rId12" Type="http://schemas.openxmlformats.org/officeDocument/2006/relationships/theme" Target="../theme/theme7.xml"/><Relationship Id="rId2" Type="http://schemas.openxmlformats.org/officeDocument/2006/relationships/slideLayout" Target="../slideLayouts/slideLayout69.xml"/><Relationship Id="rId1" Type="http://schemas.openxmlformats.org/officeDocument/2006/relationships/slideLayout" Target="../slideLayouts/slideLayout68.xml"/><Relationship Id="rId6" Type="http://schemas.openxmlformats.org/officeDocument/2006/relationships/slideLayout" Target="../slideLayouts/slideLayout73.xml"/><Relationship Id="rId11" Type="http://schemas.openxmlformats.org/officeDocument/2006/relationships/slideLayout" Target="../slideLayouts/slideLayout78.xml"/><Relationship Id="rId5" Type="http://schemas.openxmlformats.org/officeDocument/2006/relationships/slideLayout" Target="../slideLayouts/slideLayout72.xml"/><Relationship Id="rId10" Type="http://schemas.openxmlformats.org/officeDocument/2006/relationships/slideLayout" Target="../slideLayouts/slideLayout77.xml"/><Relationship Id="rId4" Type="http://schemas.openxmlformats.org/officeDocument/2006/relationships/slideLayout" Target="../slideLayouts/slideLayout71.xml"/><Relationship Id="rId9" Type="http://schemas.openxmlformats.org/officeDocument/2006/relationships/slideLayout" Target="../slideLayouts/slideLayout7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gray">
      <p:bgPr>
        <a:solidFill>
          <a:srgbClr val="FFFFFF"/>
        </a:solidFill>
        <a:effectLst/>
      </p:bgPr>
    </p:bg>
    <p:spTree>
      <p:nvGrpSpPr>
        <p:cNvPr id="1" name=""/>
        <p:cNvGrpSpPr/>
        <p:nvPr/>
      </p:nvGrpSpPr>
      <p:grpSpPr>
        <a:xfrm>
          <a:off x="0" y="0"/>
          <a:ext cx="0" cy="0"/>
          <a:chOff x="0" y="0"/>
          <a:chExt cx="0" cy="0"/>
        </a:xfrm>
      </p:grpSpPr>
      <p:pic>
        <p:nvPicPr>
          <p:cNvPr id="178178" name="Picture 2" descr="7_!"/>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6343650"/>
            <a:ext cx="9144000" cy="514350"/>
          </a:xfrm>
          <a:prstGeom prst="rect">
            <a:avLst/>
          </a:prstGeom>
          <a:noFill/>
          <a:extLst>
            <a:ext uri="{909E8E84-426E-40DD-AFC4-6F175D3DCCD1}">
              <a14:hiddenFill xmlns:a14="http://schemas.microsoft.com/office/drawing/2010/main">
                <a:solidFill>
                  <a:srgbClr val="FFFFFF"/>
                </a:solidFill>
              </a14:hiddenFill>
            </a:ext>
          </a:extLst>
        </p:spPr>
      </p:pic>
      <p:sp>
        <p:nvSpPr>
          <p:cNvPr id="178179" name="Rectangle 3"/>
          <p:cNvSpPr>
            <a:spLocks noChangeArrowheads="1"/>
          </p:cNvSpPr>
          <p:nvPr/>
        </p:nvSpPr>
        <p:spPr bwMode="gray">
          <a:xfrm>
            <a:off x="0" y="0"/>
            <a:ext cx="9144000" cy="1447800"/>
          </a:xfrm>
          <a:prstGeom prst="rect">
            <a:avLst/>
          </a:prstGeom>
          <a:gradFill rotWithShape="1">
            <a:gsLst>
              <a:gs pos="0">
                <a:srgbClr val="9BC5C9"/>
              </a:gs>
              <a:gs pos="100000">
                <a:srgbClr val="9BC5C9">
                  <a:gamma/>
                  <a:tint val="0"/>
                  <a:invGamma/>
                </a:srgbClr>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78180" name="Rectangle 4"/>
          <p:cNvSpPr>
            <a:spLocks noGrp="1" noChangeArrowheads="1"/>
          </p:cNvSpPr>
          <p:nvPr>
            <p:ph type="body" idx="1"/>
          </p:nvPr>
        </p:nvSpPr>
        <p:spPr bwMode="gray">
          <a:xfrm>
            <a:off x="533400" y="1295400"/>
            <a:ext cx="8191500" cy="5105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78182" name="Rectangle 6"/>
          <p:cNvSpPr>
            <a:spLocks noGrp="1" noChangeArrowheads="1"/>
          </p:cNvSpPr>
          <p:nvPr>
            <p:ph type="sldNum" sz="quarter" idx="4"/>
          </p:nvPr>
        </p:nvSpPr>
        <p:spPr bwMode="gray">
          <a:xfrm>
            <a:off x="4191000" y="6505575"/>
            <a:ext cx="838200" cy="261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000"/>
            </a:lvl1pPr>
          </a:lstStyle>
          <a:p>
            <a:fld id="{E6BCD414-2AD0-4270-83A9-DFFD61CFB740}" type="slidenum">
              <a:rPr lang="en-US" altLang="zh-CN"/>
              <a:pPr/>
              <a:t>‹#›</a:t>
            </a:fld>
            <a:endParaRPr lang="en-US" altLang="zh-CN"/>
          </a:p>
        </p:txBody>
      </p:sp>
      <p:sp>
        <p:nvSpPr>
          <p:cNvPr id="178183" name="Rectangle 7"/>
          <p:cNvSpPr>
            <a:spLocks noGrp="1" noChangeArrowheads="1"/>
          </p:cNvSpPr>
          <p:nvPr>
            <p:ph type="title"/>
          </p:nvPr>
        </p:nvSpPr>
        <p:spPr bwMode="gray">
          <a:xfrm>
            <a:off x="990600" y="503238"/>
            <a:ext cx="7086600" cy="48736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78184" name="Rectangle 8"/>
          <p:cNvSpPr>
            <a:spLocks noGrp="1" noChangeArrowheads="1"/>
          </p:cNvSpPr>
          <p:nvPr>
            <p:ph type="dt" sz="half" idx="2"/>
          </p:nvPr>
        </p:nvSpPr>
        <p:spPr bwMode="gray">
          <a:xfrm>
            <a:off x="381000" y="6505575"/>
            <a:ext cx="1905000" cy="261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000"/>
            </a:lvl1pPr>
          </a:lstStyle>
          <a:p>
            <a:endParaRPr lang="en-US" altLang="zh-CN"/>
          </a:p>
        </p:txBody>
      </p:sp>
      <p:pic>
        <p:nvPicPr>
          <p:cNvPr id="178186" name="Picture 10" descr="7"/>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0" y="0"/>
            <a:ext cx="9144000" cy="504825"/>
          </a:xfrm>
          <a:prstGeom prst="rect">
            <a:avLst/>
          </a:prstGeom>
          <a:noFill/>
          <a:extLst>
            <a:ext uri="{909E8E84-426E-40DD-AFC4-6F175D3DCCD1}">
              <a14:hiddenFill xmlns:a14="http://schemas.microsoft.com/office/drawing/2010/main">
                <a:solidFill>
                  <a:srgbClr val="FFFFFF"/>
                </a:solidFill>
              </a14:hiddenFill>
            </a:ext>
          </a:extLst>
        </p:spPr>
      </p:pic>
    </p:spTree>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Lst>
  <p:timing>
    <p:tnLst>
      <p:par>
        <p:cTn id="1" dur="indefinite" restart="never" nodeType="tmRoot"/>
      </p:par>
    </p:tnLst>
  </p:timing>
  <p:hf hdr="0" ftr="0" dt="0"/>
  <p:txStyles>
    <p:titleStyle>
      <a:lvl1pPr algn="r" rtl="0" fontAlgn="base">
        <a:spcBef>
          <a:spcPct val="0"/>
        </a:spcBef>
        <a:spcAft>
          <a:spcPct val="0"/>
        </a:spcAft>
        <a:defRPr sz="3200" b="1">
          <a:solidFill>
            <a:schemeClr val="tx2"/>
          </a:solidFill>
          <a:latin typeface="+mj-lt"/>
          <a:ea typeface="+mj-ea"/>
          <a:cs typeface="+mj-cs"/>
        </a:defRPr>
      </a:lvl1pPr>
      <a:lvl2pPr algn="r" rtl="0" fontAlgn="base">
        <a:spcBef>
          <a:spcPct val="0"/>
        </a:spcBef>
        <a:spcAft>
          <a:spcPct val="0"/>
        </a:spcAft>
        <a:defRPr sz="3200" b="1">
          <a:solidFill>
            <a:schemeClr val="tx2"/>
          </a:solidFill>
          <a:latin typeface="Arial" charset="0"/>
          <a:ea typeface="宋体" pitchFamily="2" charset="-122"/>
        </a:defRPr>
      </a:lvl2pPr>
      <a:lvl3pPr algn="r" rtl="0" fontAlgn="base">
        <a:spcBef>
          <a:spcPct val="0"/>
        </a:spcBef>
        <a:spcAft>
          <a:spcPct val="0"/>
        </a:spcAft>
        <a:defRPr sz="3200" b="1">
          <a:solidFill>
            <a:schemeClr val="tx2"/>
          </a:solidFill>
          <a:latin typeface="Arial" charset="0"/>
          <a:ea typeface="宋体" pitchFamily="2" charset="-122"/>
        </a:defRPr>
      </a:lvl3pPr>
      <a:lvl4pPr algn="r" rtl="0" fontAlgn="base">
        <a:spcBef>
          <a:spcPct val="0"/>
        </a:spcBef>
        <a:spcAft>
          <a:spcPct val="0"/>
        </a:spcAft>
        <a:defRPr sz="3200" b="1">
          <a:solidFill>
            <a:schemeClr val="tx2"/>
          </a:solidFill>
          <a:latin typeface="Arial" charset="0"/>
          <a:ea typeface="宋体" pitchFamily="2" charset="-122"/>
        </a:defRPr>
      </a:lvl4pPr>
      <a:lvl5pPr algn="r" rtl="0" fontAlgn="base">
        <a:spcBef>
          <a:spcPct val="0"/>
        </a:spcBef>
        <a:spcAft>
          <a:spcPct val="0"/>
        </a:spcAft>
        <a:defRPr sz="3200" b="1">
          <a:solidFill>
            <a:schemeClr val="tx2"/>
          </a:solidFill>
          <a:latin typeface="Arial" charset="0"/>
          <a:ea typeface="宋体" pitchFamily="2" charset="-122"/>
        </a:defRPr>
      </a:lvl5pPr>
      <a:lvl6pPr marL="457200" algn="r" rtl="0" fontAlgn="base">
        <a:spcBef>
          <a:spcPct val="0"/>
        </a:spcBef>
        <a:spcAft>
          <a:spcPct val="0"/>
        </a:spcAft>
        <a:defRPr sz="3200" b="1">
          <a:solidFill>
            <a:schemeClr val="tx2"/>
          </a:solidFill>
          <a:latin typeface="Arial" charset="0"/>
          <a:ea typeface="宋体" pitchFamily="2" charset="-122"/>
        </a:defRPr>
      </a:lvl6pPr>
      <a:lvl7pPr marL="914400" algn="r" rtl="0" fontAlgn="base">
        <a:spcBef>
          <a:spcPct val="0"/>
        </a:spcBef>
        <a:spcAft>
          <a:spcPct val="0"/>
        </a:spcAft>
        <a:defRPr sz="3200" b="1">
          <a:solidFill>
            <a:schemeClr val="tx2"/>
          </a:solidFill>
          <a:latin typeface="Arial" charset="0"/>
          <a:ea typeface="宋体" pitchFamily="2" charset="-122"/>
        </a:defRPr>
      </a:lvl7pPr>
      <a:lvl8pPr marL="1371600" algn="r" rtl="0" fontAlgn="base">
        <a:spcBef>
          <a:spcPct val="0"/>
        </a:spcBef>
        <a:spcAft>
          <a:spcPct val="0"/>
        </a:spcAft>
        <a:defRPr sz="3200" b="1">
          <a:solidFill>
            <a:schemeClr val="tx2"/>
          </a:solidFill>
          <a:latin typeface="Arial" charset="0"/>
          <a:ea typeface="宋体" pitchFamily="2" charset="-122"/>
        </a:defRPr>
      </a:lvl8pPr>
      <a:lvl9pPr marL="1828800" algn="r" rtl="0" fontAlgn="base">
        <a:spcBef>
          <a:spcPct val="0"/>
        </a:spcBef>
        <a:spcAft>
          <a:spcPct val="0"/>
        </a:spcAft>
        <a:defRPr sz="3200" b="1">
          <a:solidFill>
            <a:schemeClr val="tx2"/>
          </a:solidFill>
          <a:latin typeface="Arial" charset="0"/>
          <a:ea typeface="宋体" pitchFamily="2" charset="-122"/>
        </a:defRPr>
      </a:lvl9pPr>
    </p:titleStyle>
    <p:bodyStyle>
      <a:lvl1pPr marL="342900" indent="-342900" algn="l" rtl="0" fontAlgn="base">
        <a:spcBef>
          <a:spcPct val="20000"/>
        </a:spcBef>
        <a:spcAft>
          <a:spcPct val="0"/>
        </a:spcAft>
        <a:buClr>
          <a:schemeClr val="tx2"/>
        </a:buClr>
        <a:buFont typeface="Wingdings" pitchFamily="2" charset="2"/>
        <a:buChar char="v"/>
        <a:defRPr sz="2800">
          <a:solidFill>
            <a:schemeClr val="tx1"/>
          </a:solidFill>
          <a:latin typeface="+mn-lt"/>
          <a:ea typeface="+mn-ea"/>
          <a:cs typeface="+mn-cs"/>
        </a:defRPr>
      </a:lvl1pPr>
      <a:lvl2pPr marL="742950" indent="-285750" algn="l" rtl="0" fontAlgn="base">
        <a:spcBef>
          <a:spcPct val="20000"/>
        </a:spcBef>
        <a:spcAft>
          <a:spcPct val="0"/>
        </a:spcAft>
        <a:buClr>
          <a:schemeClr val="accent1"/>
        </a:buClr>
        <a:buFont typeface="Wingdings" pitchFamily="2" charset="2"/>
        <a:buChar char="§"/>
        <a:defRPr sz="2600">
          <a:solidFill>
            <a:schemeClr val="tx1"/>
          </a:solidFill>
          <a:latin typeface="+mn-lt"/>
          <a:ea typeface="+mn-ea"/>
        </a:defRPr>
      </a:lvl2pPr>
      <a:lvl3pPr marL="1143000" indent="-228600" algn="l" rtl="0" fontAlgn="base">
        <a:spcBef>
          <a:spcPct val="20000"/>
        </a:spcBef>
        <a:spcAft>
          <a:spcPct val="0"/>
        </a:spcAft>
        <a:buClr>
          <a:schemeClr val="accent2"/>
        </a:buClr>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gray">
      <p:bgPr>
        <a:solidFill>
          <a:srgbClr val="FFFFFF"/>
        </a:solidFill>
        <a:effectLst/>
      </p:bgPr>
    </p:bg>
    <p:spTree>
      <p:nvGrpSpPr>
        <p:cNvPr id="1" name=""/>
        <p:cNvGrpSpPr/>
        <p:nvPr/>
      </p:nvGrpSpPr>
      <p:grpSpPr>
        <a:xfrm>
          <a:off x="0" y="0"/>
          <a:ext cx="0" cy="0"/>
          <a:chOff x="0" y="0"/>
          <a:chExt cx="0" cy="0"/>
        </a:xfrm>
      </p:grpSpPr>
      <p:pic>
        <p:nvPicPr>
          <p:cNvPr id="236546" name="Picture 2" descr="7_!"/>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0" y="6343650"/>
            <a:ext cx="9144000" cy="514350"/>
          </a:xfrm>
          <a:prstGeom prst="rect">
            <a:avLst/>
          </a:prstGeom>
          <a:noFill/>
          <a:extLst>
            <a:ext uri="{909E8E84-426E-40DD-AFC4-6F175D3DCCD1}">
              <a14:hiddenFill xmlns:a14="http://schemas.microsoft.com/office/drawing/2010/main">
                <a:solidFill>
                  <a:srgbClr val="FFFFFF"/>
                </a:solidFill>
              </a14:hiddenFill>
            </a:ext>
          </a:extLst>
        </p:spPr>
      </p:pic>
      <p:sp>
        <p:nvSpPr>
          <p:cNvPr id="236547" name="Rectangle 3"/>
          <p:cNvSpPr>
            <a:spLocks noChangeArrowheads="1"/>
          </p:cNvSpPr>
          <p:nvPr/>
        </p:nvSpPr>
        <p:spPr bwMode="gray">
          <a:xfrm>
            <a:off x="0" y="0"/>
            <a:ext cx="9144000" cy="1447800"/>
          </a:xfrm>
          <a:prstGeom prst="rect">
            <a:avLst/>
          </a:prstGeom>
          <a:gradFill rotWithShape="1">
            <a:gsLst>
              <a:gs pos="0">
                <a:srgbClr val="9BC5C9"/>
              </a:gs>
              <a:gs pos="100000">
                <a:srgbClr val="9BC5C9">
                  <a:gamma/>
                  <a:tint val="0"/>
                  <a:invGamma/>
                </a:srgbClr>
              </a:gs>
            </a:gsLst>
            <a:lin ang="5400000" scaled="1"/>
          </a:gra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36548" name="Rectangle 4"/>
          <p:cNvSpPr>
            <a:spLocks noGrp="1" noChangeArrowheads="1"/>
          </p:cNvSpPr>
          <p:nvPr>
            <p:ph type="body" idx="1"/>
          </p:nvPr>
        </p:nvSpPr>
        <p:spPr bwMode="gray">
          <a:xfrm>
            <a:off x="533400" y="1295400"/>
            <a:ext cx="8191500" cy="5105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236549" name="Rectangle 5"/>
          <p:cNvSpPr>
            <a:spLocks noGrp="1" noChangeArrowheads="1"/>
          </p:cNvSpPr>
          <p:nvPr>
            <p:ph type="sldNum" sz="quarter" idx="4"/>
          </p:nvPr>
        </p:nvSpPr>
        <p:spPr bwMode="gray">
          <a:xfrm>
            <a:off x="4191000" y="6505575"/>
            <a:ext cx="838200" cy="261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000"/>
            </a:lvl1pPr>
          </a:lstStyle>
          <a:p>
            <a:fld id="{CD419BD8-A697-4C74-9D71-A05A332C4481}" type="slidenum">
              <a:rPr lang="en-US" altLang="zh-CN"/>
              <a:pPr/>
              <a:t>‹#›</a:t>
            </a:fld>
            <a:endParaRPr lang="en-US" altLang="zh-CN"/>
          </a:p>
        </p:txBody>
      </p:sp>
      <p:sp>
        <p:nvSpPr>
          <p:cNvPr id="236550" name="Rectangle 6"/>
          <p:cNvSpPr>
            <a:spLocks noGrp="1" noChangeArrowheads="1"/>
          </p:cNvSpPr>
          <p:nvPr>
            <p:ph type="title"/>
          </p:nvPr>
        </p:nvSpPr>
        <p:spPr bwMode="gray">
          <a:xfrm>
            <a:off x="990600" y="503238"/>
            <a:ext cx="7086600" cy="487362"/>
          </a:xfrm>
          <a:prstGeom prst="rect">
            <a:avLst/>
          </a:prstGeom>
          <a:noFill/>
          <a:ln>
            <a:noFill/>
          </a:ln>
          <a:effectLst/>
          <a:extLst>
            <a:ext uri="{909E8E84-426E-40DD-AFC4-6F175D3DCCD1}">
              <a14:hiddenFill xmlns:a14="http://schemas.microsoft.com/office/drawing/2010/main">
                <a:solidFill>
                  <a:schemeClr val="bg1"/>
                </a:solidFill>
              </a14:hiddenFill>
            </a:ext>
            <a:ext uri="{91240B29-F687-4F45-9708-019B960494DF}">
              <a14:hiddenLine xmlns:a14="http://schemas.microsoft.com/office/drawing/2010/main" w="9525">
                <a:solidFill>
                  <a:schemeClr val="bg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236551" name="Rectangle 7"/>
          <p:cNvSpPr>
            <a:spLocks noGrp="1" noChangeArrowheads="1"/>
          </p:cNvSpPr>
          <p:nvPr>
            <p:ph type="dt" sz="half" idx="2"/>
          </p:nvPr>
        </p:nvSpPr>
        <p:spPr bwMode="gray">
          <a:xfrm>
            <a:off x="381000" y="6505575"/>
            <a:ext cx="1905000" cy="2619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000"/>
            </a:lvl1pPr>
          </a:lstStyle>
          <a:p>
            <a:endParaRPr lang="en-US" altLang="zh-CN"/>
          </a:p>
        </p:txBody>
      </p:sp>
      <p:pic>
        <p:nvPicPr>
          <p:cNvPr id="236552" name="Picture 8" descr="7"/>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0" y="0"/>
            <a:ext cx="9144000" cy="504825"/>
          </a:xfrm>
          <a:prstGeom prst="rect">
            <a:avLst/>
          </a:prstGeom>
          <a:noFill/>
          <a:extLst>
            <a:ext uri="{909E8E84-426E-40DD-AFC4-6F175D3DCCD1}">
              <a14:hiddenFill xmlns:a14="http://schemas.microsoft.com/office/drawing/2010/main">
                <a:solidFill>
                  <a:srgbClr val="FFFFFF"/>
                </a:solidFill>
              </a14:hiddenFill>
            </a:ext>
          </a:extLst>
        </p:spPr>
      </p:pic>
      <p:sp>
        <p:nvSpPr>
          <p:cNvPr id="236554" name="Rectangle 10"/>
          <p:cNvSpPr>
            <a:spLocks noChangeArrowheads="1"/>
          </p:cNvSpPr>
          <p:nvPr userDrawn="1"/>
        </p:nvSpPr>
        <p:spPr bwMode="auto">
          <a:xfrm>
            <a:off x="3733800" y="0"/>
            <a:ext cx="548640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ctr"/>
            <a:r>
              <a:rPr lang="en-US" altLang="zh-CN" b="1">
                <a:solidFill>
                  <a:srgbClr val="663300"/>
                </a:solidFill>
                <a:effectLst>
                  <a:outerShdw blurRad="38100" dist="38100" dir="2700000" algn="tl">
                    <a:srgbClr val="C0C0C0"/>
                  </a:outerShdw>
                </a:effectLst>
                <a:latin typeface="Times New Roman" pitchFamily="18" charset="0"/>
              </a:rPr>
              <a:t>Unit 1  Measurement, Control and Instrumentation </a:t>
            </a:r>
          </a:p>
        </p:txBody>
      </p:sp>
    </p:spTree>
  </p:cSld>
  <p:clrMap bg1="lt1" tx1="dk1" bg2="lt2" tx2="dk2" accent1="accent1" accent2="accent2" accent3="accent3" accent4="accent4" accent5="accent5" accent6="accent6" hlink="hlink" folHlink="folHlink"/>
  <p:sldLayoutIdLst>
    <p:sldLayoutId id="2147483680" r:id="rId1"/>
    <p:sldLayoutId id="2147483681" r:id="rId2"/>
    <p:sldLayoutId id="2147483682" r:id="rId3"/>
    <p:sldLayoutId id="2147483683" r:id="rId4"/>
    <p:sldLayoutId id="2147483684" r:id="rId5"/>
    <p:sldLayoutId id="2147483685" r:id="rId6"/>
    <p:sldLayoutId id="2147483686" r:id="rId7"/>
    <p:sldLayoutId id="2147483687" r:id="rId8"/>
    <p:sldLayoutId id="2147483688" r:id="rId9"/>
    <p:sldLayoutId id="2147483689" r:id="rId10"/>
    <p:sldLayoutId id="2147483690" r:id="rId11"/>
  </p:sldLayoutIdLst>
  <p:timing>
    <p:tnLst>
      <p:par>
        <p:cTn id="1" dur="indefinite" restart="never" nodeType="tmRoot"/>
      </p:par>
    </p:tnLst>
  </p:timing>
  <p:hf hdr="0" ftr="0" dt="0"/>
  <p:txStyles>
    <p:titleStyle>
      <a:lvl1pPr algn="r" rtl="0" fontAlgn="base">
        <a:spcBef>
          <a:spcPct val="0"/>
        </a:spcBef>
        <a:spcAft>
          <a:spcPct val="0"/>
        </a:spcAft>
        <a:defRPr sz="3200" b="1">
          <a:solidFill>
            <a:schemeClr val="tx2"/>
          </a:solidFill>
          <a:latin typeface="+mj-lt"/>
          <a:ea typeface="+mj-ea"/>
          <a:cs typeface="+mj-cs"/>
        </a:defRPr>
      </a:lvl1pPr>
      <a:lvl2pPr algn="r" rtl="0" fontAlgn="base">
        <a:spcBef>
          <a:spcPct val="0"/>
        </a:spcBef>
        <a:spcAft>
          <a:spcPct val="0"/>
        </a:spcAft>
        <a:defRPr sz="3200" b="1">
          <a:solidFill>
            <a:schemeClr val="tx2"/>
          </a:solidFill>
          <a:latin typeface="Arial" charset="0"/>
          <a:ea typeface="宋体" pitchFamily="2" charset="-122"/>
        </a:defRPr>
      </a:lvl2pPr>
      <a:lvl3pPr algn="r" rtl="0" fontAlgn="base">
        <a:spcBef>
          <a:spcPct val="0"/>
        </a:spcBef>
        <a:spcAft>
          <a:spcPct val="0"/>
        </a:spcAft>
        <a:defRPr sz="3200" b="1">
          <a:solidFill>
            <a:schemeClr val="tx2"/>
          </a:solidFill>
          <a:latin typeface="Arial" charset="0"/>
          <a:ea typeface="宋体" pitchFamily="2" charset="-122"/>
        </a:defRPr>
      </a:lvl3pPr>
      <a:lvl4pPr algn="r" rtl="0" fontAlgn="base">
        <a:spcBef>
          <a:spcPct val="0"/>
        </a:spcBef>
        <a:spcAft>
          <a:spcPct val="0"/>
        </a:spcAft>
        <a:defRPr sz="3200" b="1">
          <a:solidFill>
            <a:schemeClr val="tx2"/>
          </a:solidFill>
          <a:latin typeface="Arial" charset="0"/>
          <a:ea typeface="宋体" pitchFamily="2" charset="-122"/>
        </a:defRPr>
      </a:lvl4pPr>
      <a:lvl5pPr algn="r" rtl="0" fontAlgn="base">
        <a:spcBef>
          <a:spcPct val="0"/>
        </a:spcBef>
        <a:spcAft>
          <a:spcPct val="0"/>
        </a:spcAft>
        <a:defRPr sz="3200" b="1">
          <a:solidFill>
            <a:schemeClr val="tx2"/>
          </a:solidFill>
          <a:latin typeface="Arial" charset="0"/>
          <a:ea typeface="宋体" pitchFamily="2" charset="-122"/>
        </a:defRPr>
      </a:lvl5pPr>
      <a:lvl6pPr marL="457200" algn="r" rtl="0" fontAlgn="base">
        <a:spcBef>
          <a:spcPct val="0"/>
        </a:spcBef>
        <a:spcAft>
          <a:spcPct val="0"/>
        </a:spcAft>
        <a:defRPr sz="3200" b="1">
          <a:solidFill>
            <a:schemeClr val="tx2"/>
          </a:solidFill>
          <a:latin typeface="Arial" charset="0"/>
          <a:ea typeface="宋体" pitchFamily="2" charset="-122"/>
        </a:defRPr>
      </a:lvl6pPr>
      <a:lvl7pPr marL="914400" algn="r" rtl="0" fontAlgn="base">
        <a:spcBef>
          <a:spcPct val="0"/>
        </a:spcBef>
        <a:spcAft>
          <a:spcPct val="0"/>
        </a:spcAft>
        <a:defRPr sz="3200" b="1">
          <a:solidFill>
            <a:schemeClr val="tx2"/>
          </a:solidFill>
          <a:latin typeface="Arial" charset="0"/>
          <a:ea typeface="宋体" pitchFamily="2" charset="-122"/>
        </a:defRPr>
      </a:lvl7pPr>
      <a:lvl8pPr marL="1371600" algn="r" rtl="0" fontAlgn="base">
        <a:spcBef>
          <a:spcPct val="0"/>
        </a:spcBef>
        <a:spcAft>
          <a:spcPct val="0"/>
        </a:spcAft>
        <a:defRPr sz="3200" b="1">
          <a:solidFill>
            <a:schemeClr val="tx2"/>
          </a:solidFill>
          <a:latin typeface="Arial" charset="0"/>
          <a:ea typeface="宋体" pitchFamily="2" charset="-122"/>
        </a:defRPr>
      </a:lvl8pPr>
      <a:lvl9pPr marL="1828800" algn="r" rtl="0" fontAlgn="base">
        <a:spcBef>
          <a:spcPct val="0"/>
        </a:spcBef>
        <a:spcAft>
          <a:spcPct val="0"/>
        </a:spcAft>
        <a:defRPr sz="3200" b="1">
          <a:solidFill>
            <a:schemeClr val="tx2"/>
          </a:solidFill>
          <a:latin typeface="Arial" charset="0"/>
          <a:ea typeface="宋体" pitchFamily="2" charset="-122"/>
        </a:defRPr>
      </a:lvl9pPr>
    </p:titleStyle>
    <p:bodyStyle>
      <a:lvl1pPr marL="342900" indent="-342900" algn="l" rtl="0" fontAlgn="base">
        <a:spcBef>
          <a:spcPct val="20000"/>
        </a:spcBef>
        <a:spcAft>
          <a:spcPct val="0"/>
        </a:spcAft>
        <a:buClr>
          <a:schemeClr val="tx2"/>
        </a:buClr>
        <a:buFont typeface="Wingdings" pitchFamily="2" charset="2"/>
        <a:buChar char="v"/>
        <a:defRPr sz="2800">
          <a:solidFill>
            <a:schemeClr val="tx1"/>
          </a:solidFill>
          <a:latin typeface="+mn-lt"/>
          <a:ea typeface="+mn-ea"/>
          <a:cs typeface="+mn-cs"/>
        </a:defRPr>
      </a:lvl1pPr>
      <a:lvl2pPr marL="742950" indent="-285750" algn="l" rtl="0" fontAlgn="base">
        <a:spcBef>
          <a:spcPct val="20000"/>
        </a:spcBef>
        <a:spcAft>
          <a:spcPct val="0"/>
        </a:spcAft>
        <a:buClr>
          <a:schemeClr val="accent1"/>
        </a:buClr>
        <a:buFont typeface="Wingdings" pitchFamily="2" charset="2"/>
        <a:buChar char="§"/>
        <a:defRPr sz="2600">
          <a:solidFill>
            <a:schemeClr val="tx1"/>
          </a:solidFill>
          <a:latin typeface="+mn-lt"/>
          <a:ea typeface="+mn-ea"/>
        </a:defRPr>
      </a:lvl2pPr>
      <a:lvl3pPr marL="1143000" indent="-228600" algn="l" rtl="0" fontAlgn="base">
        <a:spcBef>
          <a:spcPct val="20000"/>
        </a:spcBef>
        <a:spcAft>
          <a:spcPct val="0"/>
        </a:spcAft>
        <a:buClr>
          <a:schemeClr val="accent2"/>
        </a:buClr>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graphicFrame>
        <p:nvGraphicFramePr>
          <p:cNvPr id="180226" name="Object 2"/>
          <p:cNvGraphicFramePr>
            <a:graphicFrameLocks noChangeAspect="1"/>
          </p:cNvGraphicFramePr>
          <p:nvPr/>
        </p:nvGraphicFramePr>
        <p:xfrm>
          <a:off x="0" y="0"/>
          <a:ext cx="9144000" cy="3581400"/>
        </p:xfrm>
        <a:graphic>
          <a:graphicData uri="http://schemas.openxmlformats.org/presentationml/2006/ole">
            <mc:AlternateContent xmlns:mc="http://schemas.openxmlformats.org/markup-compatibility/2006">
              <mc:Choice xmlns:v="urn:schemas-microsoft-com:vml" Requires="v">
                <p:oleObj spid="_x0000_s180283" name="Image" r:id="rId14" imgW="2438198" imgH="1657835" progId="Photoshop.Image.7">
                  <p:embed/>
                </p:oleObj>
              </mc:Choice>
              <mc:Fallback>
                <p:oleObj name="Image" r:id="rId14" imgW="2438198" imgH="1657835" progId="Photoshop.Image.7">
                  <p:embed/>
                  <p:pic>
                    <p:nvPicPr>
                      <p:cNvPr id="0" name="Object 2"/>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0" y="0"/>
                        <a:ext cx="9144000" cy="35814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oleObj>
              </mc:Fallback>
            </mc:AlternateContent>
          </a:graphicData>
        </a:graphic>
      </p:graphicFrame>
      <p:sp>
        <p:nvSpPr>
          <p:cNvPr id="180227" name="Rectangle 3"/>
          <p:cNvSpPr>
            <a:spLocks noChangeArrowheads="1"/>
          </p:cNvSpPr>
          <p:nvPr/>
        </p:nvSpPr>
        <p:spPr bwMode="white">
          <a:xfrm>
            <a:off x="5715000" y="6305550"/>
            <a:ext cx="3009900" cy="400050"/>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180228" name="Rectangle 4"/>
          <p:cNvSpPr>
            <a:spLocks noGrp="1" noChangeArrowheads="1"/>
          </p:cNvSpPr>
          <p:nvPr>
            <p:ph type="body" idx="1"/>
          </p:nvPr>
        </p:nvSpPr>
        <p:spPr bwMode="gray">
          <a:xfrm>
            <a:off x="1066800" y="1371600"/>
            <a:ext cx="7620000" cy="4857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80231" name="Rectangle 7"/>
          <p:cNvSpPr>
            <a:spLocks noGrp="1" noChangeArrowheads="1"/>
          </p:cNvSpPr>
          <p:nvPr>
            <p:ph type="sldNum" sz="quarter" idx="4"/>
          </p:nvPr>
        </p:nvSpPr>
        <p:spPr bwMode="gray">
          <a:xfrm>
            <a:off x="228600" y="6400800"/>
            <a:ext cx="2133600" cy="24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900">
                <a:solidFill>
                  <a:srgbClr val="000000"/>
                </a:solidFill>
                <a:latin typeface="+mn-lt"/>
              </a:defRPr>
            </a:lvl1pPr>
          </a:lstStyle>
          <a:p>
            <a:fld id="{3B6CED98-DB81-44BC-9CA0-461A2901DB29}" type="slidenum">
              <a:rPr lang="en-US" altLang="zh-CN"/>
              <a:pPr/>
              <a:t>‹#›</a:t>
            </a:fld>
            <a:endParaRPr lang="en-US" altLang="zh-CN"/>
          </a:p>
        </p:txBody>
      </p:sp>
      <p:sp>
        <p:nvSpPr>
          <p:cNvPr id="180232" name="Rectangle 8"/>
          <p:cNvSpPr>
            <a:spLocks noGrp="1" noChangeArrowheads="1"/>
          </p:cNvSpPr>
          <p:nvPr>
            <p:ph type="title"/>
          </p:nvPr>
        </p:nvSpPr>
        <p:spPr bwMode="gray">
          <a:xfrm>
            <a:off x="1295400" y="457200"/>
            <a:ext cx="7086600" cy="5635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80241" name="Rectangle 17"/>
          <p:cNvSpPr>
            <a:spLocks noChangeArrowheads="1"/>
          </p:cNvSpPr>
          <p:nvPr userDrawn="1"/>
        </p:nvSpPr>
        <p:spPr bwMode="auto">
          <a:xfrm>
            <a:off x="3448050" y="76200"/>
            <a:ext cx="56197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b="1">
                <a:solidFill>
                  <a:srgbClr val="663300"/>
                </a:solidFill>
                <a:effectLst>
                  <a:outerShdw blurRad="38100" dist="38100" dir="2700000" algn="tl">
                    <a:srgbClr val="C0C0C0"/>
                  </a:outerShdw>
                </a:effectLst>
              </a:rPr>
              <a:t>Unit 1  Measurement, Control and Instrumentation</a:t>
            </a:r>
          </a:p>
        </p:txBody>
      </p:sp>
      <p:sp>
        <p:nvSpPr>
          <p:cNvPr id="180242" name="Line 18"/>
          <p:cNvSpPr>
            <a:spLocks noChangeShapeType="1"/>
          </p:cNvSpPr>
          <p:nvPr userDrawn="1"/>
        </p:nvSpPr>
        <p:spPr bwMode="auto">
          <a:xfrm>
            <a:off x="3276600" y="381000"/>
            <a:ext cx="5867400" cy="20638"/>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Tree>
  </p:cSld>
  <p:clrMap bg1="lt1" tx1="dk1" bg2="lt2" tx2="dk2" accent1="accent1" accent2="accent2" accent3="accent3" accent4="accent4" accent5="accent5" accent6="accent6" hlink="hlink" folHlink="folHlink"/>
  <p:sldLayoutIdLst>
    <p:sldLayoutId id="2147483659" r:id="rId1"/>
    <p:sldLayoutId id="2147483691" r:id="rId2"/>
    <p:sldLayoutId id="2147483692" r:id="rId3"/>
    <p:sldLayoutId id="2147483693" r:id="rId4"/>
    <p:sldLayoutId id="2147483694" r:id="rId5"/>
    <p:sldLayoutId id="2147483695" r:id="rId6"/>
    <p:sldLayoutId id="2147483696" r:id="rId7"/>
    <p:sldLayoutId id="2147483697" r:id="rId8"/>
    <p:sldLayoutId id="2147483698" r:id="rId9"/>
    <p:sldLayoutId id="2147483699" r:id="rId10"/>
    <p:sldLayoutId id="2147483700" r:id="rId11"/>
  </p:sldLayoutIdLst>
  <p:timing>
    <p:tnLst>
      <p:par>
        <p:cTn id="1" dur="indefinite" restart="never" nodeType="tmRoot"/>
      </p:par>
    </p:tnLst>
  </p:timing>
  <p:hf hdr="0" ftr="0" dt="0"/>
  <p:txStyles>
    <p:titleStyle>
      <a:lvl1pPr algn="l" rtl="0" fontAlgn="base">
        <a:spcBef>
          <a:spcPct val="0"/>
        </a:spcBef>
        <a:spcAft>
          <a:spcPct val="0"/>
        </a:spcAft>
        <a:defRPr sz="3200" b="1">
          <a:solidFill>
            <a:schemeClr val="tx2"/>
          </a:solidFill>
          <a:latin typeface="+mj-lt"/>
          <a:ea typeface="+mj-ea"/>
          <a:cs typeface="+mj-cs"/>
        </a:defRPr>
      </a:lvl1pPr>
      <a:lvl2pPr algn="l" rtl="0" fontAlgn="base">
        <a:spcBef>
          <a:spcPct val="0"/>
        </a:spcBef>
        <a:spcAft>
          <a:spcPct val="0"/>
        </a:spcAft>
        <a:defRPr sz="3200" b="1">
          <a:solidFill>
            <a:schemeClr val="tx2"/>
          </a:solidFill>
          <a:latin typeface="Verdana" pitchFamily="34" charset="0"/>
          <a:ea typeface="宋体" pitchFamily="2" charset="-122"/>
        </a:defRPr>
      </a:lvl2pPr>
      <a:lvl3pPr algn="l" rtl="0" fontAlgn="base">
        <a:spcBef>
          <a:spcPct val="0"/>
        </a:spcBef>
        <a:spcAft>
          <a:spcPct val="0"/>
        </a:spcAft>
        <a:defRPr sz="3200" b="1">
          <a:solidFill>
            <a:schemeClr val="tx2"/>
          </a:solidFill>
          <a:latin typeface="Verdana" pitchFamily="34" charset="0"/>
          <a:ea typeface="宋体" pitchFamily="2" charset="-122"/>
        </a:defRPr>
      </a:lvl3pPr>
      <a:lvl4pPr algn="l" rtl="0" fontAlgn="base">
        <a:spcBef>
          <a:spcPct val="0"/>
        </a:spcBef>
        <a:spcAft>
          <a:spcPct val="0"/>
        </a:spcAft>
        <a:defRPr sz="3200" b="1">
          <a:solidFill>
            <a:schemeClr val="tx2"/>
          </a:solidFill>
          <a:latin typeface="Verdana" pitchFamily="34" charset="0"/>
          <a:ea typeface="宋体" pitchFamily="2" charset="-122"/>
        </a:defRPr>
      </a:lvl4pPr>
      <a:lvl5pPr algn="l" rtl="0" fontAlgn="base">
        <a:spcBef>
          <a:spcPct val="0"/>
        </a:spcBef>
        <a:spcAft>
          <a:spcPct val="0"/>
        </a:spcAft>
        <a:defRPr sz="3200" b="1">
          <a:solidFill>
            <a:schemeClr val="tx2"/>
          </a:solidFill>
          <a:latin typeface="Verdana" pitchFamily="34" charset="0"/>
          <a:ea typeface="宋体" pitchFamily="2" charset="-122"/>
        </a:defRPr>
      </a:lvl5pPr>
      <a:lvl6pPr marL="457200" algn="l" rtl="0" fontAlgn="base">
        <a:spcBef>
          <a:spcPct val="0"/>
        </a:spcBef>
        <a:spcAft>
          <a:spcPct val="0"/>
        </a:spcAft>
        <a:defRPr sz="3200" b="1">
          <a:solidFill>
            <a:schemeClr val="tx2"/>
          </a:solidFill>
          <a:latin typeface="Verdana" pitchFamily="34" charset="0"/>
          <a:ea typeface="宋体" pitchFamily="2" charset="-122"/>
        </a:defRPr>
      </a:lvl6pPr>
      <a:lvl7pPr marL="914400" algn="l" rtl="0" fontAlgn="base">
        <a:spcBef>
          <a:spcPct val="0"/>
        </a:spcBef>
        <a:spcAft>
          <a:spcPct val="0"/>
        </a:spcAft>
        <a:defRPr sz="3200" b="1">
          <a:solidFill>
            <a:schemeClr val="tx2"/>
          </a:solidFill>
          <a:latin typeface="Verdana" pitchFamily="34" charset="0"/>
          <a:ea typeface="宋体" pitchFamily="2" charset="-122"/>
        </a:defRPr>
      </a:lvl7pPr>
      <a:lvl8pPr marL="1371600" algn="l" rtl="0" fontAlgn="base">
        <a:spcBef>
          <a:spcPct val="0"/>
        </a:spcBef>
        <a:spcAft>
          <a:spcPct val="0"/>
        </a:spcAft>
        <a:defRPr sz="3200" b="1">
          <a:solidFill>
            <a:schemeClr val="tx2"/>
          </a:solidFill>
          <a:latin typeface="Verdana" pitchFamily="34" charset="0"/>
          <a:ea typeface="宋体" pitchFamily="2" charset="-122"/>
        </a:defRPr>
      </a:lvl8pPr>
      <a:lvl9pPr marL="1828800" algn="l" rtl="0" fontAlgn="base">
        <a:spcBef>
          <a:spcPct val="0"/>
        </a:spcBef>
        <a:spcAft>
          <a:spcPct val="0"/>
        </a:spcAft>
        <a:defRPr sz="3200" b="1">
          <a:solidFill>
            <a:schemeClr val="tx2"/>
          </a:solidFill>
          <a:latin typeface="Verdana" pitchFamily="34" charset="0"/>
          <a:ea typeface="宋体" pitchFamily="2" charset="-122"/>
        </a:defRPr>
      </a:lvl9pPr>
    </p:titleStyle>
    <p:bodyStyle>
      <a:lvl1pPr marL="342900" indent="-342900" algn="l" rtl="0" fontAlgn="base">
        <a:spcBef>
          <a:spcPct val="20000"/>
        </a:spcBef>
        <a:spcAft>
          <a:spcPct val="0"/>
        </a:spcAft>
        <a:buClr>
          <a:schemeClr val="tx2"/>
        </a:buClr>
        <a:buFont typeface="Wingdings" pitchFamily="2" charset="2"/>
        <a:buChar char="v"/>
        <a:defRPr sz="2400" b="1">
          <a:solidFill>
            <a:schemeClr val="tx1"/>
          </a:solidFill>
          <a:latin typeface="+mn-lt"/>
          <a:ea typeface="+mn-ea"/>
          <a:cs typeface="+mn-cs"/>
        </a:defRPr>
      </a:lvl1pPr>
      <a:lvl2pPr marL="742950" indent="-285750" algn="l" rtl="0" fontAlgn="base">
        <a:spcBef>
          <a:spcPct val="20000"/>
        </a:spcBef>
        <a:spcAft>
          <a:spcPct val="0"/>
        </a:spcAft>
        <a:buClr>
          <a:schemeClr val="accent1"/>
        </a:buClr>
        <a:buFont typeface="Wingdings" pitchFamily="2" charset="2"/>
        <a:buChar char="§"/>
        <a:defRPr sz="2200">
          <a:solidFill>
            <a:schemeClr val="tx1"/>
          </a:solidFill>
          <a:latin typeface="Arial" charset="0"/>
          <a:ea typeface="+mn-ea"/>
        </a:defRPr>
      </a:lvl2pPr>
      <a:lvl3pPr marL="1143000" indent="-228600" algn="l" rtl="0" fontAlgn="base">
        <a:spcBef>
          <a:spcPct val="20000"/>
        </a:spcBef>
        <a:spcAft>
          <a:spcPct val="0"/>
        </a:spcAft>
        <a:buClr>
          <a:schemeClr val="tx1"/>
        </a:buClr>
        <a:buChar char="•"/>
        <a:defRPr sz="2000">
          <a:solidFill>
            <a:schemeClr val="tx1"/>
          </a:solidFill>
          <a:latin typeface="Arial" charset="0"/>
          <a:ea typeface="+mn-ea"/>
        </a:defRPr>
      </a:lvl3pPr>
      <a:lvl4pPr marL="1600200" indent="-228600" algn="l" rtl="0" fontAlgn="base">
        <a:spcBef>
          <a:spcPct val="20000"/>
        </a:spcBef>
        <a:spcAft>
          <a:spcPct val="0"/>
        </a:spcAft>
        <a:buChar char="–"/>
        <a:defRPr sz="1600">
          <a:solidFill>
            <a:schemeClr val="tx1"/>
          </a:solidFill>
          <a:latin typeface="Arial" charset="0"/>
          <a:ea typeface="+mn-ea"/>
        </a:defRPr>
      </a:lvl4pPr>
      <a:lvl5pPr marL="2057400" indent="-228600" algn="l" rtl="0" fontAlgn="base">
        <a:spcBef>
          <a:spcPct val="20000"/>
        </a:spcBef>
        <a:spcAft>
          <a:spcPct val="0"/>
        </a:spcAft>
        <a:buChar char="»"/>
        <a:defRPr sz="1600">
          <a:solidFill>
            <a:schemeClr val="tx1"/>
          </a:solidFill>
          <a:latin typeface="Arial" charset="0"/>
          <a:ea typeface="+mn-ea"/>
        </a:defRPr>
      </a:lvl5pPr>
      <a:lvl6pPr marL="2514600" indent="-228600" algn="l" rtl="0" fontAlgn="base">
        <a:spcBef>
          <a:spcPct val="20000"/>
        </a:spcBef>
        <a:spcAft>
          <a:spcPct val="0"/>
        </a:spcAft>
        <a:buChar char="»"/>
        <a:defRPr sz="1600">
          <a:solidFill>
            <a:schemeClr val="tx1"/>
          </a:solidFill>
          <a:latin typeface="Arial" charset="0"/>
          <a:ea typeface="+mn-ea"/>
        </a:defRPr>
      </a:lvl6pPr>
      <a:lvl7pPr marL="2971800" indent="-228600" algn="l" rtl="0" fontAlgn="base">
        <a:spcBef>
          <a:spcPct val="20000"/>
        </a:spcBef>
        <a:spcAft>
          <a:spcPct val="0"/>
        </a:spcAft>
        <a:buChar char="»"/>
        <a:defRPr sz="1600">
          <a:solidFill>
            <a:schemeClr val="tx1"/>
          </a:solidFill>
          <a:latin typeface="Arial" charset="0"/>
          <a:ea typeface="+mn-ea"/>
        </a:defRPr>
      </a:lvl7pPr>
      <a:lvl8pPr marL="3429000" indent="-228600" algn="l" rtl="0" fontAlgn="base">
        <a:spcBef>
          <a:spcPct val="20000"/>
        </a:spcBef>
        <a:spcAft>
          <a:spcPct val="0"/>
        </a:spcAft>
        <a:buChar char="»"/>
        <a:defRPr sz="1600">
          <a:solidFill>
            <a:schemeClr val="tx1"/>
          </a:solidFill>
          <a:latin typeface="Arial" charset="0"/>
          <a:ea typeface="+mn-ea"/>
        </a:defRPr>
      </a:lvl8pPr>
      <a:lvl9pPr marL="3886200" indent="-228600" algn="l" rtl="0" fontAlgn="base">
        <a:spcBef>
          <a:spcPct val="20000"/>
        </a:spcBef>
        <a:spcAft>
          <a:spcPct val="0"/>
        </a:spcAft>
        <a:buChar char="»"/>
        <a:defRPr sz="1600">
          <a:solidFill>
            <a:schemeClr val="tx1"/>
          </a:solidFill>
          <a:latin typeface="Arial" charset="0"/>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182279" name="Picture 7" descr="10061423285c46b3d540b3cb74"/>
          <p:cNvPicPr>
            <a:picLocks noChangeAspect="1" noChangeArrowheads="1"/>
          </p:cNvPicPr>
          <p:nvPr userDrawn="1"/>
        </p:nvPicPr>
        <p:blipFill>
          <a:blip r:embed="rId13">
            <a:extLst>
              <a:ext uri="{28A0092B-C50C-407E-A947-70E740481C1C}">
                <a14:useLocalDpi xmlns:a14="http://schemas.microsoft.com/office/drawing/2010/main" val="0"/>
              </a:ext>
            </a:extLst>
          </a:blip>
          <a:srcRect/>
          <a:stretch>
            <a:fillRect/>
          </a:stretch>
        </p:blipFill>
        <p:spPr bwMode="auto">
          <a:xfrm>
            <a:off x="0" y="0"/>
            <a:ext cx="9145588" cy="6858000"/>
          </a:xfrm>
          <a:prstGeom prst="rect">
            <a:avLst/>
          </a:prstGeom>
          <a:noFill/>
          <a:extLst>
            <a:ext uri="{909E8E84-426E-40DD-AFC4-6F175D3DCCD1}">
              <a14:hiddenFill xmlns:a14="http://schemas.microsoft.com/office/drawing/2010/main">
                <a:solidFill>
                  <a:srgbClr val="FFFFFF"/>
                </a:solidFill>
              </a14:hiddenFill>
            </a:ext>
          </a:extLst>
        </p:spPr>
      </p:pic>
      <p:sp>
        <p:nvSpPr>
          <p:cNvPr id="182274" name="Rectangle 2"/>
          <p:cNvSpPr>
            <a:spLocks noGrp="1" noChangeArrowheads="1"/>
          </p:cNvSpPr>
          <p:nvPr>
            <p:ph type="title"/>
          </p:nvPr>
        </p:nvSpPr>
        <p:spPr bwMode="auto">
          <a:xfrm>
            <a:off x="457200" y="274638"/>
            <a:ext cx="82296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zh-CN" altLang="en-US" smtClean="0"/>
              <a:t>单击此处编辑母版标题样式</a:t>
            </a:r>
          </a:p>
        </p:txBody>
      </p:sp>
      <p:sp>
        <p:nvSpPr>
          <p:cNvPr id="182275" name="Rectangle 3"/>
          <p:cNvSpPr>
            <a:spLocks noGrp="1" noChangeArrowheads="1"/>
          </p:cNvSpPr>
          <p:nvPr>
            <p:ph type="body" idx="1"/>
          </p:nvPr>
        </p:nvSpPr>
        <p:spPr bwMode="auto">
          <a:xfrm>
            <a:off x="457200" y="1600200"/>
            <a:ext cx="8229600" cy="45259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182276" name="Rectangle 4"/>
          <p:cNvSpPr>
            <a:spLocks noGrp="1" noChangeArrowheads="1"/>
          </p:cNvSpPr>
          <p:nvPr>
            <p:ph type="dt" sz="half" idx="2"/>
          </p:nvPr>
        </p:nvSpPr>
        <p:spPr bwMode="auto">
          <a:xfrm>
            <a:off x="457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400"/>
            </a:lvl1pPr>
          </a:lstStyle>
          <a:p>
            <a:endParaRPr lang="en-US" altLang="zh-CN"/>
          </a:p>
        </p:txBody>
      </p:sp>
      <p:sp>
        <p:nvSpPr>
          <p:cNvPr id="182277" name="Rectangle 5"/>
          <p:cNvSpPr>
            <a:spLocks noGrp="1" noChangeArrowheads="1"/>
          </p:cNvSpPr>
          <p:nvPr>
            <p:ph type="ftr" sz="quarter" idx="3"/>
          </p:nvPr>
        </p:nvSpPr>
        <p:spPr bwMode="auto">
          <a:xfrm>
            <a:off x="3124200" y="6245225"/>
            <a:ext cx="2895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400"/>
            </a:lvl1pPr>
          </a:lstStyle>
          <a:p>
            <a:endParaRPr lang="en-US" altLang="zh-CN"/>
          </a:p>
        </p:txBody>
      </p:sp>
      <p:sp>
        <p:nvSpPr>
          <p:cNvPr id="182278" name="Rectangle 6"/>
          <p:cNvSpPr>
            <a:spLocks noGrp="1" noChangeArrowheads="1"/>
          </p:cNvSpPr>
          <p:nvPr>
            <p:ph type="sldNum" sz="quarter" idx="4"/>
          </p:nvPr>
        </p:nvSpPr>
        <p:spPr bwMode="auto">
          <a:xfrm>
            <a:off x="6553200" y="6245225"/>
            <a:ext cx="2133600" cy="476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400"/>
            </a:lvl1pPr>
          </a:lstStyle>
          <a:p>
            <a:fld id="{BDFE3D13-FBDF-46BD-819E-CF53B1026E91}" type="slidenum">
              <a:rPr lang="en-US" altLang="zh-CN"/>
              <a:pPr/>
              <a:t>‹#›</a:t>
            </a:fld>
            <a:endParaRPr lang="en-US" altLang="zh-CN"/>
          </a:p>
        </p:txBody>
      </p:sp>
      <p:sp>
        <p:nvSpPr>
          <p:cNvPr id="182280" name="Rectangle 8"/>
          <p:cNvSpPr>
            <a:spLocks noChangeArrowheads="1"/>
          </p:cNvSpPr>
          <p:nvPr userDrawn="1"/>
        </p:nvSpPr>
        <p:spPr bwMode="auto">
          <a:xfrm>
            <a:off x="3429000" y="76200"/>
            <a:ext cx="5619750" cy="3667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b="1">
                <a:solidFill>
                  <a:srgbClr val="663300"/>
                </a:solidFill>
                <a:effectLst>
                  <a:outerShdw blurRad="38100" dist="38100" dir="2700000" algn="tl">
                    <a:srgbClr val="C0C0C0"/>
                  </a:outerShdw>
                </a:effectLst>
              </a:rPr>
              <a:t>Unit 1  Measurement, Control and Instrumentation</a:t>
            </a:r>
          </a:p>
        </p:txBody>
      </p:sp>
      <p:sp>
        <p:nvSpPr>
          <p:cNvPr id="182281" name="Line 9"/>
          <p:cNvSpPr>
            <a:spLocks noChangeShapeType="1"/>
          </p:cNvSpPr>
          <p:nvPr userDrawn="1"/>
        </p:nvSpPr>
        <p:spPr bwMode="auto">
          <a:xfrm>
            <a:off x="3276600" y="381000"/>
            <a:ext cx="5867400" cy="20638"/>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Tree>
  </p:cSld>
  <p:clrMap bg1="lt1" tx1="dk1" bg2="lt2" tx2="dk2" accent1="accent1" accent2="accent2" accent3="accent3" accent4="accent4" accent5="accent5" accent6="accent6" hlink="hlink" folHlink="folHlink"/>
  <p:sldLayoutIdLst>
    <p:sldLayoutId id="2147483701" r:id="rId1"/>
    <p:sldLayoutId id="2147483702" r:id="rId2"/>
    <p:sldLayoutId id="2147483703" r:id="rId3"/>
    <p:sldLayoutId id="2147483704" r:id="rId4"/>
    <p:sldLayoutId id="2147483705" r:id="rId5"/>
    <p:sldLayoutId id="2147483706" r:id="rId6"/>
    <p:sldLayoutId id="2147483707" r:id="rId7"/>
    <p:sldLayoutId id="2147483708" r:id="rId8"/>
    <p:sldLayoutId id="2147483709" r:id="rId9"/>
    <p:sldLayoutId id="2147483710" r:id="rId10"/>
    <p:sldLayoutId id="2147483711" r:id="rId11"/>
  </p:sldLayoutIdLst>
  <p:timing>
    <p:tnLst>
      <p:par>
        <p:cTn id="1" dur="indefinite" restart="never" nodeType="tmRoot"/>
      </p:par>
    </p:tnLst>
  </p:timing>
  <p:hf hdr="0" ftr="0" dt="0"/>
  <p:txStyles>
    <p:titleStyle>
      <a:lvl1pPr algn="ctr" rtl="0" fontAlgn="base">
        <a:spcBef>
          <a:spcPct val="0"/>
        </a:spcBef>
        <a:spcAft>
          <a:spcPct val="0"/>
        </a:spcAft>
        <a:defRPr sz="4400">
          <a:solidFill>
            <a:schemeClr val="tx2"/>
          </a:solidFill>
          <a:latin typeface="+mj-lt"/>
          <a:ea typeface="+mj-ea"/>
          <a:cs typeface="+mj-cs"/>
        </a:defRPr>
      </a:lvl1pPr>
      <a:lvl2pPr algn="ctr" rtl="0" fontAlgn="base">
        <a:spcBef>
          <a:spcPct val="0"/>
        </a:spcBef>
        <a:spcAft>
          <a:spcPct val="0"/>
        </a:spcAft>
        <a:defRPr sz="4400">
          <a:solidFill>
            <a:schemeClr val="tx2"/>
          </a:solidFill>
          <a:latin typeface="Arial" charset="0"/>
          <a:ea typeface="宋体" pitchFamily="2" charset="-122"/>
        </a:defRPr>
      </a:lvl2pPr>
      <a:lvl3pPr algn="ctr" rtl="0" fontAlgn="base">
        <a:spcBef>
          <a:spcPct val="0"/>
        </a:spcBef>
        <a:spcAft>
          <a:spcPct val="0"/>
        </a:spcAft>
        <a:defRPr sz="4400">
          <a:solidFill>
            <a:schemeClr val="tx2"/>
          </a:solidFill>
          <a:latin typeface="Arial" charset="0"/>
          <a:ea typeface="宋体" pitchFamily="2" charset="-122"/>
        </a:defRPr>
      </a:lvl3pPr>
      <a:lvl4pPr algn="ctr" rtl="0" fontAlgn="base">
        <a:spcBef>
          <a:spcPct val="0"/>
        </a:spcBef>
        <a:spcAft>
          <a:spcPct val="0"/>
        </a:spcAft>
        <a:defRPr sz="4400">
          <a:solidFill>
            <a:schemeClr val="tx2"/>
          </a:solidFill>
          <a:latin typeface="Arial" charset="0"/>
          <a:ea typeface="宋体" pitchFamily="2" charset="-122"/>
        </a:defRPr>
      </a:lvl4pPr>
      <a:lvl5pPr algn="ctr" rtl="0" fontAlgn="base">
        <a:spcBef>
          <a:spcPct val="0"/>
        </a:spcBef>
        <a:spcAft>
          <a:spcPct val="0"/>
        </a:spcAft>
        <a:defRPr sz="4400">
          <a:solidFill>
            <a:schemeClr val="tx2"/>
          </a:solidFill>
          <a:latin typeface="Arial" charset="0"/>
          <a:ea typeface="宋体" pitchFamily="2" charset="-122"/>
        </a:defRPr>
      </a:lvl5pPr>
      <a:lvl6pPr marL="457200" algn="ctr" rtl="0" fontAlgn="base">
        <a:spcBef>
          <a:spcPct val="0"/>
        </a:spcBef>
        <a:spcAft>
          <a:spcPct val="0"/>
        </a:spcAft>
        <a:defRPr sz="4400">
          <a:solidFill>
            <a:schemeClr val="tx2"/>
          </a:solidFill>
          <a:latin typeface="Arial" charset="0"/>
          <a:ea typeface="宋体" pitchFamily="2" charset="-122"/>
        </a:defRPr>
      </a:lvl6pPr>
      <a:lvl7pPr marL="914400" algn="ctr" rtl="0" fontAlgn="base">
        <a:spcBef>
          <a:spcPct val="0"/>
        </a:spcBef>
        <a:spcAft>
          <a:spcPct val="0"/>
        </a:spcAft>
        <a:defRPr sz="4400">
          <a:solidFill>
            <a:schemeClr val="tx2"/>
          </a:solidFill>
          <a:latin typeface="Arial" charset="0"/>
          <a:ea typeface="宋体" pitchFamily="2" charset="-122"/>
        </a:defRPr>
      </a:lvl7pPr>
      <a:lvl8pPr marL="1371600" algn="ctr" rtl="0" fontAlgn="base">
        <a:spcBef>
          <a:spcPct val="0"/>
        </a:spcBef>
        <a:spcAft>
          <a:spcPct val="0"/>
        </a:spcAft>
        <a:defRPr sz="4400">
          <a:solidFill>
            <a:schemeClr val="tx2"/>
          </a:solidFill>
          <a:latin typeface="Arial" charset="0"/>
          <a:ea typeface="宋体" pitchFamily="2" charset="-122"/>
        </a:defRPr>
      </a:lvl8pPr>
      <a:lvl9pPr marL="1828800" algn="ctr" rtl="0" fontAlgn="base">
        <a:spcBef>
          <a:spcPct val="0"/>
        </a:spcBef>
        <a:spcAft>
          <a:spcPct val="0"/>
        </a:spcAft>
        <a:defRPr sz="4400">
          <a:solidFill>
            <a:schemeClr val="tx2"/>
          </a:solidFill>
          <a:latin typeface="Arial" charset="0"/>
          <a:ea typeface="宋体" pitchFamily="2" charset="-122"/>
        </a:defRPr>
      </a:lvl9pPr>
    </p:titleStyle>
    <p:bodyStyle>
      <a:lvl1pPr marL="342900" indent="-342900" algn="l" rtl="0" fontAlgn="base">
        <a:spcBef>
          <a:spcPct val="20000"/>
        </a:spcBef>
        <a:spcAft>
          <a:spcPct val="0"/>
        </a:spcAft>
        <a:buChar char="•"/>
        <a:defRPr sz="3200">
          <a:solidFill>
            <a:schemeClr val="tx1"/>
          </a:solidFill>
          <a:latin typeface="+mn-lt"/>
          <a:ea typeface="+mn-ea"/>
          <a:cs typeface="+mn-cs"/>
        </a:defRPr>
      </a:lvl1pPr>
      <a:lvl2pPr marL="742950" indent="-285750" algn="l" rtl="0" fontAlgn="base">
        <a:spcBef>
          <a:spcPct val="20000"/>
        </a:spcBef>
        <a:spcAft>
          <a:spcPct val="0"/>
        </a:spcAft>
        <a:buChar char="–"/>
        <a:defRPr sz="2800">
          <a:solidFill>
            <a:schemeClr val="tx1"/>
          </a:solidFill>
          <a:latin typeface="+mn-lt"/>
          <a:ea typeface="+mn-ea"/>
        </a:defRPr>
      </a:lvl2pPr>
      <a:lvl3pPr marL="1143000" indent="-228600" algn="l" rtl="0" fontAlgn="base">
        <a:spcBef>
          <a:spcPct val="20000"/>
        </a:spcBef>
        <a:spcAft>
          <a:spcPct val="0"/>
        </a:spcAft>
        <a:buChar char="•"/>
        <a:defRPr sz="2400">
          <a:solidFill>
            <a:schemeClr val="tx1"/>
          </a:solidFill>
          <a:latin typeface="+mn-lt"/>
          <a:ea typeface="+mn-ea"/>
        </a:defRPr>
      </a:lvl3pPr>
      <a:lvl4pPr marL="1600200" indent="-228600" algn="l" rtl="0" fontAlgn="base">
        <a:spcBef>
          <a:spcPct val="20000"/>
        </a:spcBef>
        <a:spcAft>
          <a:spcPct val="0"/>
        </a:spcAft>
        <a:buChar char="–"/>
        <a:defRPr sz="2000">
          <a:solidFill>
            <a:schemeClr val="tx1"/>
          </a:solidFill>
          <a:latin typeface="+mn-lt"/>
          <a:ea typeface="+mn-ea"/>
        </a:defRPr>
      </a:lvl4pPr>
      <a:lvl5pPr marL="2057400" indent="-228600" algn="l" rtl="0" fontAlgn="base">
        <a:spcBef>
          <a:spcPct val="20000"/>
        </a:spcBef>
        <a:spcAft>
          <a:spcPct val="0"/>
        </a:spcAft>
        <a:buChar char="»"/>
        <a:defRPr sz="2000">
          <a:solidFill>
            <a:schemeClr val="tx1"/>
          </a:solidFill>
          <a:latin typeface="+mn-lt"/>
          <a:ea typeface="+mn-ea"/>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bwMode="gray">
      <p:bgPr>
        <a:solidFill>
          <a:schemeClr val="bg1"/>
        </a:solidFill>
        <a:effectLst/>
      </p:bgPr>
    </p:bg>
    <p:spTree>
      <p:nvGrpSpPr>
        <p:cNvPr id="1" name=""/>
        <p:cNvGrpSpPr/>
        <p:nvPr/>
      </p:nvGrpSpPr>
      <p:grpSpPr>
        <a:xfrm>
          <a:off x="0" y="0"/>
          <a:ext cx="0" cy="0"/>
          <a:chOff x="0" y="0"/>
          <a:chExt cx="0" cy="0"/>
        </a:xfrm>
      </p:grpSpPr>
      <p:sp>
        <p:nvSpPr>
          <p:cNvPr id="635906" name="Rectangle 2"/>
          <p:cNvSpPr>
            <a:spLocks noChangeArrowheads="1"/>
          </p:cNvSpPr>
          <p:nvPr/>
        </p:nvSpPr>
        <p:spPr bwMode="gray">
          <a:xfrm>
            <a:off x="0" y="0"/>
            <a:ext cx="9144000" cy="381000"/>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635907" name="Freeform 3"/>
          <p:cNvSpPr>
            <a:spLocks/>
          </p:cNvSpPr>
          <p:nvPr/>
        </p:nvSpPr>
        <p:spPr bwMode="gray">
          <a:xfrm>
            <a:off x="76200" y="4652963"/>
            <a:ext cx="7543800" cy="2205037"/>
          </a:xfrm>
          <a:custGeom>
            <a:avLst/>
            <a:gdLst>
              <a:gd name="T0" fmla="*/ 1534 w 4752"/>
              <a:gd name="T1" fmla="*/ 0 h 1389"/>
              <a:gd name="T2" fmla="*/ 1560 w 4752"/>
              <a:gd name="T3" fmla="*/ 12 h 1389"/>
              <a:gd name="T4" fmla="*/ 1591 w 4752"/>
              <a:gd name="T5" fmla="*/ 31 h 1389"/>
              <a:gd name="T6" fmla="*/ 4752 w 4752"/>
              <a:gd name="T7" fmla="*/ 1389 h 1389"/>
              <a:gd name="T8" fmla="*/ 0 w 4752"/>
              <a:gd name="T9" fmla="*/ 1389 h 1389"/>
              <a:gd name="T10" fmla="*/ 1534 w 4752"/>
              <a:gd name="T11" fmla="*/ 0 h 1389"/>
            </a:gdLst>
            <a:ahLst/>
            <a:cxnLst>
              <a:cxn ang="0">
                <a:pos x="T0" y="T1"/>
              </a:cxn>
              <a:cxn ang="0">
                <a:pos x="T2" y="T3"/>
              </a:cxn>
              <a:cxn ang="0">
                <a:pos x="T4" y="T5"/>
              </a:cxn>
              <a:cxn ang="0">
                <a:pos x="T6" y="T7"/>
              </a:cxn>
              <a:cxn ang="0">
                <a:pos x="T8" y="T9"/>
              </a:cxn>
              <a:cxn ang="0">
                <a:pos x="T10" y="T11"/>
              </a:cxn>
            </a:cxnLst>
            <a:rect l="0" t="0" r="r" b="b"/>
            <a:pathLst>
              <a:path w="4752" h="1389">
                <a:moveTo>
                  <a:pt x="1534" y="0"/>
                </a:moveTo>
                <a:cubicBezTo>
                  <a:pt x="1543" y="4"/>
                  <a:pt x="1552" y="7"/>
                  <a:pt x="1560" y="12"/>
                </a:cubicBezTo>
                <a:cubicBezTo>
                  <a:pt x="1571" y="18"/>
                  <a:pt x="1591" y="31"/>
                  <a:pt x="1591" y="31"/>
                </a:cubicBezTo>
                <a:lnTo>
                  <a:pt x="4752" y="1389"/>
                </a:lnTo>
                <a:lnTo>
                  <a:pt x="0" y="1389"/>
                </a:lnTo>
                <a:lnTo>
                  <a:pt x="1534" y="0"/>
                </a:lnTo>
                <a:close/>
              </a:path>
            </a:pathLst>
          </a:custGeom>
          <a:solidFill>
            <a:schemeClr val="accent1">
              <a:alpha val="50000"/>
            </a:schemeClr>
          </a:solidFill>
          <a:ln>
            <a:noFill/>
          </a:ln>
          <a:effectLst/>
          <a:extLst>
            <a:ext uri="{91240B29-F687-4F45-9708-019B960494DF}">
              <a14:hiddenLine xmlns:a14="http://schemas.microsoft.com/office/drawing/2010/main" w="9525">
                <a:solidFill>
                  <a:schemeClr val="folHlink"/>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5908" name="Freeform 4"/>
          <p:cNvSpPr>
            <a:spLocks/>
          </p:cNvSpPr>
          <p:nvPr/>
        </p:nvSpPr>
        <p:spPr bwMode="gray">
          <a:xfrm>
            <a:off x="0" y="2971800"/>
            <a:ext cx="3124200" cy="2286000"/>
          </a:xfrm>
          <a:custGeom>
            <a:avLst/>
            <a:gdLst>
              <a:gd name="T0" fmla="*/ 0 w 1968"/>
              <a:gd name="T1" fmla="*/ 85 h 1440"/>
              <a:gd name="T2" fmla="*/ 57 w 1968"/>
              <a:gd name="T3" fmla="*/ 85 h 1440"/>
              <a:gd name="T4" fmla="*/ 1440 w 1968"/>
              <a:gd name="T5" fmla="*/ 0 h 1440"/>
              <a:gd name="T6" fmla="*/ 1968 w 1968"/>
              <a:gd name="T7" fmla="*/ 912 h 1440"/>
              <a:gd name="T8" fmla="*/ 0 w 1968"/>
              <a:gd name="T9" fmla="*/ 1440 h 1440"/>
              <a:gd name="T10" fmla="*/ 0 w 1968"/>
              <a:gd name="T11" fmla="*/ 85 h 1440"/>
            </a:gdLst>
            <a:ahLst/>
            <a:cxnLst>
              <a:cxn ang="0">
                <a:pos x="T0" y="T1"/>
              </a:cxn>
              <a:cxn ang="0">
                <a:pos x="T2" y="T3"/>
              </a:cxn>
              <a:cxn ang="0">
                <a:pos x="T4" y="T5"/>
              </a:cxn>
              <a:cxn ang="0">
                <a:pos x="T6" y="T7"/>
              </a:cxn>
              <a:cxn ang="0">
                <a:pos x="T8" y="T9"/>
              </a:cxn>
              <a:cxn ang="0">
                <a:pos x="T10" y="T11"/>
              </a:cxn>
            </a:cxnLst>
            <a:rect l="0" t="0" r="r" b="b"/>
            <a:pathLst>
              <a:path w="1968" h="1440">
                <a:moveTo>
                  <a:pt x="0" y="85"/>
                </a:moveTo>
                <a:cubicBezTo>
                  <a:pt x="19" y="85"/>
                  <a:pt x="38" y="85"/>
                  <a:pt x="57" y="85"/>
                </a:cubicBezTo>
                <a:lnTo>
                  <a:pt x="1440" y="0"/>
                </a:lnTo>
                <a:lnTo>
                  <a:pt x="1968" y="912"/>
                </a:lnTo>
                <a:lnTo>
                  <a:pt x="0" y="1440"/>
                </a:lnTo>
                <a:lnTo>
                  <a:pt x="0" y="85"/>
                </a:lnTo>
                <a:close/>
              </a:path>
            </a:pathLst>
          </a:custGeom>
          <a:solidFill>
            <a:schemeClr val="accent1">
              <a:alpha val="50000"/>
            </a:schemeClr>
          </a:solidFill>
          <a:ln>
            <a:noFill/>
          </a:ln>
          <a:effectLst/>
          <a:extLst>
            <a:ext uri="{91240B29-F687-4F45-9708-019B960494DF}">
              <a14:hiddenLine xmlns:a14="http://schemas.microsoft.com/office/drawing/2010/main" w="9525">
                <a:solidFill>
                  <a:schemeClr val="folHlink"/>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5909" name="Freeform 5"/>
          <p:cNvSpPr>
            <a:spLocks/>
          </p:cNvSpPr>
          <p:nvPr/>
        </p:nvSpPr>
        <p:spPr bwMode="invGray">
          <a:xfrm>
            <a:off x="0" y="0"/>
            <a:ext cx="9144000" cy="5943600"/>
          </a:xfrm>
          <a:custGeom>
            <a:avLst/>
            <a:gdLst>
              <a:gd name="T0" fmla="*/ 0 w 5808"/>
              <a:gd name="T1" fmla="*/ 1440 h 3744"/>
              <a:gd name="T2" fmla="*/ 1104 w 5808"/>
              <a:gd name="T3" fmla="*/ 1344 h 3744"/>
              <a:gd name="T4" fmla="*/ 4752 w 5808"/>
              <a:gd name="T5" fmla="*/ 0 h 3744"/>
              <a:gd name="T6" fmla="*/ 5808 w 5808"/>
              <a:gd name="T7" fmla="*/ 0 h 3744"/>
              <a:gd name="T8" fmla="*/ 5808 w 5808"/>
              <a:gd name="T9" fmla="*/ 3744 h 3744"/>
              <a:gd name="T10" fmla="*/ 0 w 5808"/>
              <a:gd name="T11" fmla="*/ 2064 h 3744"/>
              <a:gd name="T12" fmla="*/ 0 w 5808"/>
              <a:gd name="T13" fmla="*/ 1440 h 3744"/>
            </a:gdLst>
            <a:ahLst/>
            <a:cxnLst>
              <a:cxn ang="0">
                <a:pos x="T0" y="T1"/>
              </a:cxn>
              <a:cxn ang="0">
                <a:pos x="T2" y="T3"/>
              </a:cxn>
              <a:cxn ang="0">
                <a:pos x="T4" y="T5"/>
              </a:cxn>
              <a:cxn ang="0">
                <a:pos x="T6" y="T7"/>
              </a:cxn>
              <a:cxn ang="0">
                <a:pos x="T8" y="T9"/>
              </a:cxn>
              <a:cxn ang="0">
                <a:pos x="T10" y="T11"/>
              </a:cxn>
              <a:cxn ang="0">
                <a:pos x="T12" y="T13"/>
              </a:cxn>
            </a:cxnLst>
            <a:rect l="0" t="0" r="r" b="b"/>
            <a:pathLst>
              <a:path w="5808" h="3744">
                <a:moveTo>
                  <a:pt x="0" y="1440"/>
                </a:moveTo>
                <a:lnTo>
                  <a:pt x="1104" y="1344"/>
                </a:lnTo>
                <a:lnTo>
                  <a:pt x="4752" y="0"/>
                </a:lnTo>
                <a:lnTo>
                  <a:pt x="5808" y="0"/>
                </a:lnTo>
                <a:lnTo>
                  <a:pt x="5808" y="3744"/>
                </a:lnTo>
                <a:lnTo>
                  <a:pt x="0" y="2064"/>
                </a:lnTo>
                <a:lnTo>
                  <a:pt x="0" y="1440"/>
                </a:lnTo>
                <a:close/>
              </a:path>
            </a:pathLst>
          </a:custGeom>
          <a:solidFill>
            <a:schemeClr val="folHlink">
              <a:alpha val="50000"/>
            </a:schemeClr>
          </a:solidFill>
          <a:ln>
            <a:noFill/>
          </a:ln>
          <a:effectLst/>
          <a:extLst>
            <a:ext uri="{91240B29-F687-4F45-9708-019B960494DF}">
              <a14:hiddenLine xmlns:a14="http://schemas.microsoft.com/office/drawing/2010/main" w="9525">
                <a:solidFill>
                  <a:schemeClr val="accent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5910" name="Freeform 6"/>
          <p:cNvSpPr>
            <a:spLocks/>
          </p:cNvSpPr>
          <p:nvPr/>
        </p:nvSpPr>
        <p:spPr bwMode="invGray">
          <a:xfrm>
            <a:off x="0" y="3733800"/>
            <a:ext cx="3124200" cy="3200400"/>
          </a:xfrm>
          <a:custGeom>
            <a:avLst/>
            <a:gdLst>
              <a:gd name="T0" fmla="*/ 0 w 1968"/>
              <a:gd name="T1" fmla="*/ 0 h 1968"/>
              <a:gd name="T2" fmla="*/ 1968 w 1968"/>
              <a:gd name="T3" fmla="*/ 576 h 1968"/>
              <a:gd name="T4" fmla="*/ 144 w 1968"/>
              <a:gd name="T5" fmla="*/ 1968 h 1968"/>
              <a:gd name="T6" fmla="*/ 0 w 1968"/>
              <a:gd name="T7" fmla="*/ 1968 h 1968"/>
              <a:gd name="T8" fmla="*/ 0 w 1968"/>
              <a:gd name="T9" fmla="*/ 0 h 1968"/>
            </a:gdLst>
            <a:ahLst/>
            <a:cxnLst>
              <a:cxn ang="0">
                <a:pos x="T0" y="T1"/>
              </a:cxn>
              <a:cxn ang="0">
                <a:pos x="T2" y="T3"/>
              </a:cxn>
              <a:cxn ang="0">
                <a:pos x="T4" y="T5"/>
              </a:cxn>
              <a:cxn ang="0">
                <a:pos x="T6" y="T7"/>
              </a:cxn>
              <a:cxn ang="0">
                <a:pos x="T8" y="T9"/>
              </a:cxn>
            </a:cxnLst>
            <a:rect l="0" t="0" r="r" b="b"/>
            <a:pathLst>
              <a:path w="1968" h="1968">
                <a:moveTo>
                  <a:pt x="0" y="0"/>
                </a:moveTo>
                <a:lnTo>
                  <a:pt x="1968" y="576"/>
                </a:lnTo>
                <a:lnTo>
                  <a:pt x="144" y="1968"/>
                </a:lnTo>
                <a:lnTo>
                  <a:pt x="0" y="1968"/>
                </a:lnTo>
                <a:lnTo>
                  <a:pt x="0" y="0"/>
                </a:lnTo>
                <a:close/>
              </a:path>
            </a:pathLst>
          </a:custGeom>
          <a:solidFill>
            <a:schemeClr val="folHlink">
              <a:alpha val="50000"/>
            </a:schemeClr>
          </a:solidFill>
          <a:ln>
            <a:noFill/>
          </a:ln>
          <a:effectLst/>
          <a:extLst>
            <a:ext uri="{91240B29-F687-4F45-9708-019B960494DF}">
              <a14:hiddenLine xmlns:a14="http://schemas.microsoft.com/office/drawing/2010/main" w="9525">
                <a:solidFill>
                  <a:schemeClr val="accent1"/>
                </a:solidFill>
                <a:round/>
                <a:headEnd/>
                <a:tailEnd/>
              </a14:hiddenLine>
            </a:ext>
            <a:ext uri="{AF507438-7753-43E0-B8FC-AC1667EBCBE1}">
              <a14:hiddenEffects xmlns:a14="http://schemas.microsoft.com/office/drawing/2010/main">
                <a:effectLst>
                  <a:outerShdw dist="107763" dir="2700000" algn="ctr" rotWithShape="0">
                    <a:schemeClr val="bg2"/>
                  </a:outerShdw>
                </a:effectLst>
              </a14:hiddenEffects>
            </a:ext>
          </a:extLst>
        </p:spPr>
        <p:txBody>
          <a:bodyPr/>
          <a:lstStyle/>
          <a:p>
            <a:endParaRPr lang="zh-CN" altLang="en-US"/>
          </a:p>
        </p:txBody>
      </p:sp>
      <p:sp>
        <p:nvSpPr>
          <p:cNvPr id="635911" name="Rectangle 7"/>
          <p:cNvSpPr>
            <a:spLocks noGrp="1" noChangeArrowheads="1"/>
          </p:cNvSpPr>
          <p:nvPr>
            <p:ph type="body" idx="1"/>
          </p:nvPr>
        </p:nvSpPr>
        <p:spPr bwMode="auto">
          <a:xfrm>
            <a:off x="457200" y="1371600"/>
            <a:ext cx="8229600"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p>
        </p:txBody>
      </p:sp>
      <p:sp>
        <p:nvSpPr>
          <p:cNvPr id="635912" name="Rectangle 8"/>
          <p:cNvSpPr>
            <a:spLocks noGrp="1" noChangeArrowheads="1"/>
          </p:cNvSpPr>
          <p:nvPr>
            <p:ph type="dt" sz="half" idx="2"/>
          </p:nvPr>
        </p:nvSpPr>
        <p:spPr bwMode="auto">
          <a:xfrm>
            <a:off x="327025" y="6477000"/>
            <a:ext cx="25146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solidFill>
                  <a:schemeClr val="tx2"/>
                </a:solidFill>
                <a:effectLst>
                  <a:outerShdw blurRad="38100" dist="38100" dir="2700000" algn="tl">
                    <a:srgbClr val="C0C0C0"/>
                  </a:outerShdw>
                </a:effectLst>
                <a:latin typeface="+mn-lt"/>
                <a:ea typeface="Gulim" pitchFamily="34" charset="-127"/>
              </a:defRPr>
            </a:lvl1pPr>
          </a:lstStyle>
          <a:p>
            <a:endParaRPr lang="en-US" altLang="ko-KR"/>
          </a:p>
        </p:txBody>
      </p:sp>
      <p:sp>
        <p:nvSpPr>
          <p:cNvPr id="635914" name="Rectangle 10"/>
          <p:cNvSpPr>
            <a:spLocks noChangeArrowheads="1"/>
          </p:cNvSpPr>
          <p:nvPr userDrawn="1"/>
        </p:nvSpPr>
        <p:spPr bwMode="auto">
          <a:xfrm>
            <a:off x="6165850" y="46038"/>
            <a:ext cx="27495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b="1">
                <a:solidFill>
                  <a:srgbClr val="663300"/>
                </a:solidFill>
                <a:effectLst>
                  <a:outerShdw blurRad="38100" dist="38100" dir="2700000" algn="tl">
                    <a:srgbClr val="C0C0C0"/>
                  </a:outerShdw>
                </a:effectLst>
              </a:rPr>
              <a:t>Unit3      Smart Sensors</a:t>
            </a:r>
          </a:p>
        </p:txBody>
      </p:sp>
    </p:spTree>
  </p:cSld>
  <p:clrMap bg1="lt1" tx1="dk1" bg2="lt2" tx2="dk2" accent1="accent1" accent2="accent2" accent3="accent3" accent4="accent4" accent5="accent5" accent6="accent6" hlink="hlink" folHlink="folHlink"/>
  <p:sldLayoutIdLst>
    <p:sldLayoutId id="2147483667" r:id="rId1"/>
    <p:sldLayoutId id="2147483712" r:id="rId2"/>
    <p:sldLayoutId id="2147483713" r:id="rId3"/>
    <p:sldLayoutId id="2147483714" r:id="rId4"/>
    <p:sldLayoutId id="2147483715" r:id="rId5"/>
    <p:sldLayoutId id="2147483716" r:id="rId6"/>
    <p:sldLayoutId id="2147483717" r:id="rId7"/>
    <p:sldLayoutId id="2147483718" r:id="rId8"/>
    <p:sldLayoutId id="2147483719" r:id="rId9"/>
    <p:sldLayoutId id="2147483720" r:id="rId10"/>
    <p:sldLayoutId id="2147483721" r:id="rId11"/>
  </p:sldLayoutIdLst>
  <p:timing>
    <p:tnLst>
      <p:par>
        <p:cTn id="1" dur="indefinite" restart="never" nodeType="tmRoot"/>
      </p:par>
    </p:tnLst>
  </p:timing>
  <p:hf hdr="0" ftr="0" dt="0"/>
  <p:txStyles>
    <p:titleStyle>
      <a:lvl1pPr algn="l" rtl="0" fontAlgn="base">
        <a:spcBef>
          <a:spcPct val="0"/>
        </a:spcBef>
        <a:spcAft>
          <a:spcPct val="0"/>
        </a:spcAft>
        <a:defRPr sz="3200" b="1">
          <a:solidFill>
            <a:schemeClr val="tx1"/>
          </a:solidFill>
          <a:latin typeface="+mj-lt"/>
          <a:ea typeface="+mj-ea"/>
          <a:cs typeface="+mj-cs"/>
        </a:defRPr>
      </a:lvl1pPr>
      <a:lvl2pPr algn="l" rtl="0" fontAlgn="base">
        <a:spcBef>
          <a:spcPct val="0"/>
        </a:spcBef>
        <a:spcAft>
          <a:spcPct val="0"/>
        </a:spcAft>
        <a:defRPr sz="3200" b="1">
          <a:solidFill>
            <a:schemeClr val="tx1"/>
          </a:solidFill>
          <a:latin typeface="Verdana" pitchFamily="34" charset="0"/>
          <a:ea typeface="宋体" pitchFamily="2" charset="-122"/>
        </a:defRPr>
      </a:lvl2pPr>
      <a:lvl3pPr algn="l" rtl="0" fontAlgn="base">
        <a:spcBef>
          <a:spcPct val="0"/>
        </a:spcBef>
        <a:spcAft>
          <a:spcPct val="0"/>
        </a:spcAft>
        <a:defRPr sz="3200" b="1">
          <a:solidFill>
            <a:schemeClr val="tx1"/>
          </a:solidFill>
          <a:latin typeface="Verdana" pitchFamily="34" charset="0"/>
          <a:ea typeface="宋体" pitchFamily="2" charset="-122"/>
        </a:defRPr>
      </a:lvl3pPr>
      <a:lvl4pPr algn="l" rtl="0" fontAlgn="base">
        <a:spcBef>
          <a:spcPct val="0"/>
        </a:spcBef>
        <a:spcAft>
          <a:spcPct val="0"/>
        </a:spcAft>
        <a:defRPr sz="3200" b="1">
          <a:solidFill>
            <a:schemeClr val="tx1"/>
          </a:solidFill>
          <a:latin typeface="Verdana" pitchFamily="34" charset="0"/>
          <a:ea typeface="宋体" pitchFamily="2" charset="-122"/>
        </a:defRPr>
      </a:lvl4pPr>
      <a:lvl5pPr algn="l" rtl="0" fontAlgn="base">
        <a:spcBef>
          <a:spcPct val="0"/>
        </a:spcBef>
        <a:spcAft>
          <a:spcPct val="0"/>
        </a:spcAft>
        <a:defRPr sz="3200" b="1">
          <a:solidFill>
            <a:schemeClr val="tx1"/>
          </a:solidFill>
          <a:latin typeface="Verdana" pitchFamily="34" charset="0"/>
          <a:ea typeface="宋体" pitchFamily="2" charset="-122"/>
        </a:defRPr>
      </a:lvl5pPr>
      <a:lvl6pPr marL="457200" algn="l" rtl="0" fontAlgn="base">
        <a:spcBef>
          <a:spcPct val="0"/>
        </a:spcBef>
        <a:spcAft>
          <a:spcPct val="0"/>
        </a:spcAft>
        <a:defRPr sz="3200" b="1">
          <a:solidFill>
            <a:schemeClr val="tx1"/>
          </a:solidFill>
          <a:latin typeface="Verdana" pitchFamily="34" charset="0"/>
          <a:ea typeface="宋体" pitchFamily="2" charset="-122"/>
        </a:defRPr>
      </a:lvl6pPr>
      <a:lvl7pPr marL="914400" algn="l" rtl="0" fontAlgn="base">
        <a:spcBef>
          <a:spcPct val="0"/>
        </a:spcBef>
        <a:spcAft>
          <a:spcPct val="0"/>
        </a:spcAft>
        <a:defRPr sz="3200" b="1">
          <a:solidFill>
            <a:schemeClr val="tx1"/>
          </a:solidFill>
          <a:latin typeface="Verdana" pitchFamily="34" charset="0"/>
          <a:ea typeface="宋体" pitchFamily="2" charset="-122"/>
        </a:defRPr>
      </a:lvl7pPr>
      <a:lvl8pPr marL="1371600" algn="l" rtl="0" fontAlgn="base">
        <a:spcBef>
          <a:spcPct val="0"/>
        </a:spcBef>
        <a:spcAft>
          <a:spcPct val="0"/>
        </a:spcAft>
        <a:defRPr sz="3200" b="1">
          <a:solidFill>
            <a:schemeClr val="tx1"/>
          </a:solidFill>
          <a:latin typeface="Verdana" pitchFamily="34" charset="0"/>
          <a:ea typeface="宋体" pitchFamily="2" charset="-122"/>
        </a:defRPr>
      </a:lvl8pPr>
      <a:lvl9pPr marL="1828800" algn="l" rtl="0" fontAlgn="base">
        <a:spcBef>
          <a:spcPct val="0"/>
        </a:spcBef>
        <a:spcAft>
          <a:spcPct val="0"/>
        </a:spcAft>
        <a:defRPr sz="3200" b="1">
          <a:solidFill>
            <a:schemeClr val="tx1"/>
          </a:solidFill>
          <a:latin typeface="Verdana" pitchFamily="34" charset="0"/>
          <a:ea typeface="宋体" pitchFamily="2" charset="-122"/>
        </a:defRPr>
      </a:lvl9pPr>
    </p:titleStyle>
    <p:bodyStyle>
      <a:lvl1pPr marL="342900" indent="-342900" algn="l" rtl="0" fontAlgn="base">
        <a:spcBef>
          <a:spcPct val="20000"/>
        </a:spcBef>
        <a:spcAft>
          <a:spcPct val="0"/>
        </a:spcAft>
        <a:buClr>
          <a:schemeClr val="hlink"/>
        </a:buClr>
        <a:buFont typeface="Wingdings" pitchFamily="2" charset="2"/>
        <a:buChar char="v"/>
        <a:defRPr sz="2800" b="1">
          <a:solidFill>
            <a:schemeClr val="tx2"/>
          </a:solidFill>
          <a:latin typeface="+mn-lt"/>
          <a:ea typeface="+mn-ea"/>
          <a:cs typeface="+mn-cs"/>
        </a:defRPr>
      </a:lvl1pPr>
      <a:lvl2pPr marL="742950" indent="-285750" algn="l" rtl="0" fontAlgn="base">
        <a:spcBef>
          <a:spcPct val="20000"/>
        </a:spcBef>
        <a:spcAft>
          <a:spcPct val="0"/>
        </a:spcAft>
        <a:buClr>
          <a:schemeClr val="tx2"/>
        </a:buClr>
        <a:buSzPct val="60000"/>
        <a:buFont typeface="Wingdings" pitchFamily="2" charset="2"/>
        <a:buChar char="n"/>
        <a:defRPr sz="2400">
          <a:solidFill>
            <a:schemeClr val="tx1"/>
          </a:solidFill>
          <a:latin typeface="+mn-lt"/>
          <a:ea typeface="+mn-ea"/>
        </a:defRPr>
      </a:lvl2pPr>
      <a:lvl3pPr marL="1143000" indent="-228600" algn="l" rtl="0" fontAlgn="base">
        <a:spcBef>
          <a:spcPct val="20000"/>
        </a:spcBef>
        <a:spcAft>
          <a:spcPct val="0"/>
        </a:spcAft>
        <a:buClr>
          <a:schemeClr val="accent2"/>
        </a:buClr>
        <a:buSzPct val="60000"/>
        <a:buFont typeface="Wingdings" pitchFamily="2" charset="2"/>
        <a:buChar char="n"/>
        <a:defRPr sz="2400">
          <a:solidFill>
            <a:schemeClr val="tx1"/>
          </a:solidFill>
          <a:latin typeface="+mn-lt"/>
          <a:ea typeface="+mn-ea"/>
        </a:defRPr>
      </a:lvl3pPr>
      <a:lvl4pPr marL="1600200" indent="-228600" algn="l" rtl="0" fontAlgn="base">
        <a:spcBef>
          <a:spcPct val="20000"/>
        </a:spcBef>
        <a:spcAft>
          <a:spcPct val="0"/>
        </a:spcAft>
        <a:buClr>
          <a:schemeClr val="hlink"/>
        </a:buClr>
        <a:buSzPct val="60000"/>
        <a:buFont typeface="Wingdings" pitchFamily="2" charset="2"/>
        <a:buChar char="n"/>
        <a:defRPr sz="2000">
          <a:solidFill>
            <a:schemeClr val="tx1"/>
          </a:solidFill>
          <a:latin typeface="+mn-lt"/>
          <a:ea typeface="+mn-ea"/>
        </a:defRPr>
      </a:lvl4pPr>
      <a:lvl5pPr marL="20574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5pPr>
      <a:lvl6pPr marL="25146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6pPr>
      <a:lvl7pPr marL="29718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7pPr>
      <a:lvl8pPr marL="34290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8pPr>
      <a:lvl9pPr marL="38862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bwMode="gray">
      <p:bgPr>
        <a:solidFill>
          <a:schemeClr val="bg1"/>
        </a:solidFill>
        <a:effectLst/>
      </p:bgPr>
    </p:bg>
    <p:spTree>
      <p:nvGrpSpPr>
        <p:cNvPr id="1" name=""/>
        <p:cNvGrpSpPr/>
        <p:nvPr/>
      </p:nvGrpSpPr>
      <p:grpSpPr>
        <a:xfrm>
          <a:off x="0" y="0"/>
          <a:ext cx="0" cy="0"/>
          <a:chOff x="0" y="0"/>
          <a:chExt cx="0" cy="0"/>
        </a:xfrm>
      </p:grpSpPr>
      <p:sp>
        <p:nvSpPr>
          <p:cNvPr id="638978" name="Rectangle 2"/>
          <p:cNvSpPr>
            <a:spLocks noChangeArrowheads="1"/>
          </p:cNvSpPr>
          <p:nvPr/>
        </p:nvSpPr>
        <p:spPr bwMode="gray">
          <a:xfrm>
            <a:off x="0" y="0"/>
            <a:ext cx="9144000" cy="381000"/>
          </a:xfrm>
          <a:prstGeom prst="rect">
            <a:avLst/>
          </a:prstGeom>
          <a:solidFill>
            <a:schemeClr val="accent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638979" name="Freeform 3"/>
          <p:cNvSpPr>
            <a:spLocks/>
          </p:cNvSpPr>
          <p:nvPr/>
        </p:nvSpPr>
        <p:spPr bwMode="gray">
          <a:xfrm>
            <a:off x="76200" y="4652963"/>
            <a:ext cx="7543800" cy="2205037"/>
          </a:xfrm>
          <a:custGeom>
            <a:avLst/>
            <a:gdLst>
              <a:gd name="T0" fmla="*/ 1534 w 4752"/>
              <a:gd name="T1" fmla="*/ 0 h 1389"/>
              <a:gd name="T2" fmla="*/ 1560 w 4752"/>
              <a:gd name="T3" fmla="*/ 12 h 1389"/>
              <a:gd name="T4" fmla="*/ 1591 w 4752"/>
              <a:gd name="T5" fmla="*/ 31 h 1389"/>
              <a:gd name="T6" fmla="*/ 4752 w 4752"/>
              <a:gd name="T7" fmla="*/ 1389 h 1389"/>
              <a:gd name="T8" fmla="*/ 0 w 4752"/>
              <a:gd name="T9" fmla="*/ 1389 h 1389"/>
              <a:gd name="T10" fmla="*/ 1534 w 4752"/>
              <a:gd name="T11" fmla="*/ 0 h 1389"/>
            </a:gdLst>
            <a:ahLst/>
            <a:cxnLst>
              <a:cxn ang="0">
                <a:pos x="T0" y="T1"/>
              </a:cxn>
              <a:cxn ang="0">
                <a:pos x="T2" y="T3"/>
              </a:cxn>
              <a:cxn ang="0">
                <a:pos x="T4" y="T5"/>
              </a:cxn>
              <a:cxn ang="0">
                <a:pos x="T6" y="T7"/>
              </a:cxn>
              <a:cxn ang="0">
                <a:pos x="T8" y="T9"/>
              </a:cxn>
              <a:cxn ang="0">
                <a:pos x="T10" y="T11"/>
              </a:cxn>
            </a:cxnLst>
            <a:rect l="0" t="0" r="r" b="b"/>
            <a:pathLst>
              <a:path w="4752" h="1389">
                <a:moveTo>
                  <a:pt x="1534" y="0"/>
                </a:moveTo>
                <a:cubicBezTo>
                  <a:pt x="1543" y="4"/>
                  <a:pt x="1552" y="7"/>
                  <a:pt x="1560" y="12"/>
                </a:cubicBezTo>
                <a:cubicBezTo>
                  <a:pt x="1571" y="18"/>
                  <a:pt x="1591" y="31"/>
                  <a:pt x="1591" y="31"/>
                </a:cubicBezTo>
                <a:lnTo>
                  <a:pt x="4752" y="1389"/>
                </a:lnTo>
                <a:lnTo>
                  <a:pt x="0" y="1389"/>
                </a:lnTo>
                <a:lnTo>
                  <a:pt x="1534" y="0"/>
                </a:lnTo>
                <a:close/>
              </a:path>
            </a:pathLst>
          </a:custGeom>
          <a:solidFill>
            <a:schemeClr val="accent1">
              <a:alpha val="50000"/>
            </a:schemeClr>
          </a:solidFill>
          <a:ln>
            <a:noFill/>
          </a:ln>
          <a:effectLst/>
          <a:extLst>
            <a:ext uri="{91240B29-F687-4F45-9708-019B960494DF}">
              <a14:hiddenLine xmlns:a14="http://schemas.microsoft.com/office/drawing/2010/main" w="9525">
                <a:solidFill>
                  <a:schemeClr val="folHlink"/>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8980" name="Freeform 4"/>
          <p:cNvSpPr>
            <a:spLocks/>
          </p:cNvSpPr>
          <p:nvPr/>
        </p:nvSpPr>
        <p:spPr bwMode="gray">
          <a:xfrm>
            <a:off x="0" y="2971800"/>
            <a:ext cx="3124200" cy="2286000"/>
          </a:xfrm>
          <a:custGeom>
            <a:avLst/>
            <a:gdLst>
              <a:gd name="T0" fmla="*/ 0 w 1968"/>
              <a:gd name="T1" fmla="*/ 85 h 1440"/>
              <a:gd name="T2" fmla="*/ 57 w 1968"/>
              <a:gd name="T3" fmla="*/ 85 h 1440"/>
              <a:gd name="T4" fmla="*/ 1440 w 1968"/>
              <a:gd name="T5" fmla="*/ 0 h 1440"/>
              <a:gd name="T6" fmla="*/ 1968 w 1968"/>
              <a:gd name="T7" fmla="*/ 912 h 1440"/>
              <a:gd name="T8" fmla="*/ 0 w 1968"/>
              <a:gd name="T9" fmla="*/ 1440 h 1440"/>
              <a:gd name="T10" fmla="*/ 0 w 1968"/>
              <a:gd name="T11" fmla="*/ 85 h 1440"/>
            </a:gdLst>
            <a:ahLst/>
            <a:cxnLst>
              <a:cxn ang="0">
                <a:pos x="T0" y="T1"/>
              </a:cxn>
              <a:cxn ang="0">
                <a:pos x="T2" y="T3"/>
              </a:cxn>
              <a:cxn ang="0">
                <a:pos x="T4" y="T5"/>
              </a:cxn>
              <a:cxn ang="0">
                <a:pos x="T6" y="T7"/>
              </a:cxn>
              <a:cxn ang="0">
                <a:pos x="T8" y="T9"/>
              </a:cxn>
              <a:cxn ang="0">
                <a:pos x="T10" y="T11"/>
              </a:cxn>
            </a:cxnLst>
            <a:rect l="0" t="0" r="r" b="b"/>
            <a:pathLst>
              <a:path w="1968" h="1440">
                <a:moveTo>
                  <a:pt x="0" y="85"/>
                </a:moveTo>
                <a:cubicBezTo>
                  <a:pt x="19" y="85"/>
                  <a:pt x="38" y="85"/>
                  <a:pt x="57" y="85"/>
                </a:cubicBezTo>
                <a:lnTo>
                  <a:pt x="1440" y="0"/>
                </a:lnTo>
                <a:lnTo>
                  <a:pt x="1968" y="912"/>
                </a:lnTo>
                <a:lnTo>
                  <a:pt x="0" y="1440"/>
                </a:lnTo>
                <a:lnTo>
                  <a:pt x="0" y="85"/>
                </a:lnTo>
                <a:close/>
              </a:path>
            </a:pathLst>
          </a:custGeom>
          <a:solidFill>
            <a:schemeClr val="accent1">
              <a:alpha val="50000"/>
            </a:schemeClr>
          </a:solidFill>
          <a:ln>
            <a:noFill/>
          </a:ln>
          <a:effectLst/>
          <a:extLst>
            <a:ext uri="{91240B29-F687-4F45-9708-019B960494DF}">
              <a14:hiddenLine xmlns:a14="http://schemas.microsoft.com/office/drawing/2010/main" w="9525">
                <a:solidFill>
                  <a:schemeClr val="folHlink"/>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8981" name="Freeform 5"/>
          <p:cNvSpPr>
            <a:spLocks/>
          </p:cNvSpPr>
          <p:nvPr/>
        </p:nvSpPr>
        <p:spPr bwMode="invGray">
          <a:xfrm>
            <a:off x="0" y="0"/>
            <a:ext cx="9144000" cy="5943600"/>
          </a:xfrm>
          <a:custGeom>
            <a:avLst/>
            <a:gdLst>
              <a:gd name="T0" fmla="*/ 0 w 5808"/>
              <a:gd name="T1" fmla="*/ 1440 h 3744"/>
              <a:gd name="T2" fmla="*/ 1104 w 5808"/>
              <a:gd name="T3" fmla="*/ 1344 h 3744"/>
              <a:gd name="T4" fmla="*/ 4752 w 5808"/>
              <a:gd name="T5" fmla="*/ 0 h 3744"/>
              <a:gd name="T6" fmla="*/ 5808 w 5808"/>
              <a:gd name="T7" fmla="*/ 0 h 3744"/>
              <a:gd name="T8" fmla="*/ 5808 w 5808"/>
              <a:gd name="T9" fmla="*/ 3744 h 3744"/>
              <a:gd name="T10" fmla="*/ 0 w 5808"/>
              <a:gd name="T11" fmla="*/ 2064 h 3744"/>
              <a:gd name="T12" fmla="*/ 0 w 5808"/>
              <a:gd name="T13" fmla="*/ 1440 h 3744"/>
            </a:gdLst>
            <a:ahLst/>
            <a:cxnLst>
              <a:cxn ang="0">
                <a:pos x="T0" y="T1"/>
              </a:cxn>
              <a:cxn ang="0">
                <a:pos x="T2" y="T3"/>
              </a:cxn>
              <a:cxn ang="0">
                <a:pos x="T4" y="T5"/>
              </a:cxn>
              <a:cxn ang="0">
                <a:pos x="T6" y="T7"/>
              </a:cxn>
              <a:cxn ang="0">
                <a:pos x="T8" y="T9"/>
              </a:cxn>
              <a:cxn ang="0">
                <a:pos x="T10" y="T11"/>
              </a:cxn>
              <a:cxn ang="0">
                <a:pos x="T12" y="T13"/>
              </a:cxn>
            </a:cxnLst>
            <a:rect l="0" t="0" r="r" b="b"/>
            <a:pathLst>
              <a:path w="5808" h="3744">
                <a:moveTo>
                  <a:pt x="0" y="1440"/>
                </a:moveTo>
                <a:lnTo>
                  <a:pt x="1104" y="1344"/>
                </a:lnTo>
                <a:lnTo>
                  <a:pt x="4752" y="0"/>
                </a:lnTo>
                <a:lnTo>
                  <a:pt x="5808" y="0"/>
                </a:lnTo>
                <a:lnTo>
                  <a:pt x="5808" y="3744"/>
                </a:lnTo>
                <a:lnTo>
                  <a:pt x="0" y="2064"/>
                </a:lnTo>
                <a:lnTo>
                  <a:pt x="0" y="1440"/>
                </a:lnTo>
                <a:close/>
              </a:path>
            </a:pathLst>
          </a:custGeom>
          <a:solidFill>
            <a:schemeClr val="folHlink">
              <a:alpha val="50000"/>
            </a:schemeClr>
          </a:solidFill>
          <a:ln>
            <a:noFill/>
          </a:ln>
          <a:effectLst/>
          <a:extLst>
            <a:ext uri="{91240B29-F687-4F45-9708-019B960494DF}">
              <a14:hiddenLine xmlns:a14="http://schemas.microsoft.com/office/drawing/2010/main" w="9525">
                <a:solidFill>
                  <a:schemeClr val="accent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638982" name="Freeform 6"/>
          <p:cNvSpPr>
            <a:spLocks/>
          </p:cNvSpPr>
          <p:nvPr/>
        </p:nvSpPr>
        <p:spPr bwMode="invGray">
          <a:xfrm>
            <a:off x="0" y="3733800"/>
            <a:ext cx="3124200" cy="3200400"/>
          </a:xfrm>
          <a:custGeom>
            <a:avLst/>
            <a:gdLst>
              <a:gd name="T0" fmla="*/ 0 w 1968"/>
              <a:gd name="T1" fmla="*/ 0 h 1968"/>
              <a:gd name="T2" fmla="*/ 1968 w 1968"/>
              <a:gd name="T3" fmla="*/ 576 h 1968"/>
              <a:gd name="T4" fmla="*/ 144 w 1968"/>
              <a:gd name="T5" fmla="*/ 1968 h 1968"/>
              <a:gd name="T6" fmla="*/ 0 w 1968"/>
              <a:gd name="T7" fmla="*/ 1968 h 1968"/>
              <a:gd name="T8" fmla="*/ 0 w 1968"/>
              <a:gd name="T9" fmla="*/ 0 h 1968"/>
            </a:gdLst>
            <a:ahLst/>
            <a:cxnLst>
              <a:cxn ang="0">
                <a:pos x="T0" y="T1"/>
              </a:cxn>
              <a:cxn ang="0">
                <a:pos x="T2" y="T3"/>
              </a:cxn>
              <a:cxn ang="0">
                <a:pos x="T4" y="T5"/>
              </a:cxn>
              <a:cxn ang="0">
                <a:pos x="T6" y="T7"/>
              </a:cxn>
              <a:cxn ang="0">
                <a:pos x="T8" y="T9"/>
              </a:cxn>
            </a:cxnLst>
            <a:rect l="0" t="0" r="r" b="b"/>
            <a:pathLst>
              <a:path w="1968" h="1968">
                <a:moveTo>
                  <a:pt x="0" y="0"/>
                </a:moveTo>
                <a:lnTo>
                  <a:pt x="1968" y="576"/>
                </a:lnTo>
                <a:lnTo>
                  <a:pt x="144" y="1968"/>
                </a:lnTo>
                <a:lnTo>
                  <a:pt x="0" y="1968"/>
                </a:lnTo>
                <a:lnTo>
                  <a:pt x="0" y="0"/>
                </a:lnTo>
                <a:close/>
              </a:path>
            </a:pathLst>
          </a:custGeom>
          <a:solidFill>
            <a:schemeClr val="folHlink">
              <a:alpha val="50000"/>
            </a:schemeClr>
          </a:solidFill>
          <a:ln>
            <a:noFill/>
          </a:ln>
          <a:effectLst/>
          <a:extLst>
            <a:ext uri="{91240B29-F687-4F45-9708-019B960494DF}">
              <a14:hiddenLine xmlns:a14="http://schemas.microsoft.com/office/drawing/2010/main" w="9525">
                <a:solidFill>
                  <a:schemeClr val="accent1"/>
                </a:solidFill>
                <a:round/>
                <a:headEnd/>
                <a:tailEnd/>
              </a14:hiddenLine>
            </a:ext>
            <a:ext uri="{AF507438-7753-43E0-B8FC-AC1667EBCBE1}">
              <a14:hiddenEffects xmlns:a14="http://schemas.microsoft.com/office/drawing/2010/main">
                <a:effectLst>
                  <a:outerShdw dist="107763" dir="2700000" algn="ctr" rotWithShape="0">
                    <a:schemeClr val="bg2"/>
                  </a:outerShdw>
                </a:effectLst>
              </a14:hiddenEffects>
            </a:ext>
          </a:extLst>
        </p:spPr>
        <p:txBody>
          <a:bodyPr/>
          <a:lstStyle/>
          <a:p>
            <a:endParaRPr lang="zh-CN" altLang="en-US"/>
          </a:p>
        </p:txBody>
      </p:sp>
      <p:sp>
        <p:nvSpPr>
          <p:cNvPr id="638983" name="Rectangle 7"/>
          <p:cNvSpPr>
            <a:spLocks noGrp="1" noChangeArrowheads="1"/>
          </p:cNvSpPr>
          <p:nvPr>
            <p:ph type="body" idx="1"/>
          </p:nvPr>
        </p:nvSpPr>
        <p:spPr bwMode="auto">
          <a:xfrm>
            <a:off x="457200" y="1371600"/>
            <a:ext cx="8229600" cy="48006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ko-KR" smtClean="0"/>
              <a:t>Click to edit Master text styles</a:t>
            </a:r>
          </a:p>
          <a:p>
            <a:pPr lvl="1"/>
            <a:r>
              <a:rPr lang="en-US" altLang="ko-KR" smtClean="0"/>
              <a:t>Second level</a:t>
            </a:r>
          </a:p>
          <a:p>
            <a:pPr lvl="2"/>
            <a:r>
              <a:rPr lang="en-US" altLang="ko-KR" smtClean="0"/>
              <a:t>Third level</a:t>
            </a:r>
          </a:p>
          <a:p>
            <a:pPr lvl="3"/>
            <a:r>
              <a:rPr lang="en-US" altLang="ko-KR" smtClean="0"/>
              <a:t>Fourth level</a:t>
            </a:r>
          </a:p>
          <a:p>
            <a:pPr lvl="4"/>
            <a:r>
              <a:rPr lang="en-US" altLang="ko-KR" smtClean="0"/>
              <a:t>Fifth level</a:t>
            </a:r>
          </a:p>
        </p:txBody>
      </p:sp>
      <p:sp>
        <p:nvSpPr>
          <p:cNvPr id="638984" name="Rectangle 8"/>
          <p:cNvSpPr>
            <a:spLocks noGrp="1" noChangeArrowheads="1"/>
          </p:cNvSpPr>
          <p:nvPr>
            <p:ph type="dt" sz="half" idx="2"/>
          </p:nvPr>
        </p:nvSpPr>
        <p:spPr bwMode="auto">
          <a:xfrm>
            <a:off x="327025" y="6477000"/>
            <a:ext cx="25146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solidFill>
                  <a:schemeClr val="tx2"/>
                </a:solidFill>
                <a:effectLst>
                  <a:outerShdw blurRad="38100" dist="38100" dir="2700000" algn="tl">
                    <a:srgbClr val="C0C0C0"/>
                  </a:outerShdw>
                </a:effectLst>
                <a:latin typeface="+mn-lt"/>
                <a:ea typeface="Gulim" pitchFamily="34" charset="-127"/>
              </a:defRPr>
            </a:lvl1pPr>
          </a:lstStyle>
          <a:p>
            <a:endParaRPr lang="en-US" altLang="ko-KR"/>
          </a:p>
        </p:txBody>
      </p:sp>
      <p:sp>
        <p:nvSpPr>
          <p:cNvPr id="638985" name="Rectangle 9"/>
          <p:cNvSpPr>
            <a:spLocks noGrp="1" noChangeArrowheads="1"/>
          </p:cNvSpPr>
          <p:nvPr>
            <p:ph type="sldNum" sz="quarter" idx="4"/>
          </p:nvPr>
        </p:nvSpPr>
        <p:spPr bwMode="auto">
          <a:xfrm>
            <a:off x="3276600" y="6477000"/>
            <a:ext cx="2133600" cy="30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200">
                <a:effectLst>
                  <a:outerShdw blurRad="38100" dist="38100" dir="2700000" algn="tl">
                    <a:srgbClr val="C0C0C0"/>
                  </a:outerShdw>
                </a:effectLst>
                <a:latin typeface="+mn-lt"/>
                <a:ea typeface="Gulim" pitchFamily="34" charset="-127"/>
              </a:defRPr>
            </a:lvl1pPr>
          </a:lstStyle>
          <a:p>
            <a:fld id="{23415F6F-EF11-4390-B286-579EED5F2CF5}" type="slidenum">
              <a:rPr lang="ko-KR" altLang="en-US"/>
              <a:pPr/>
              <a:t>‹#›</a:t>
            </a:fld>
            <a:endParaRPr lang="en-US" altLang="ko-KR"/>
          </a:p>
        </p:txBody>
      </p:sp>
    </p:spTree>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 id="2147483743" r:id="rId12"/>
  </p:sldLayoutIdLst>
  <p:timing>
    <p:tnLst>
      <p:par>
        <p:cTn id="1" dur="indefinite" restart="never" nodeType="tmRoot"/>
      </p:par>
    </p:tnLst>
  </p:timing>
  <p:hf hdr="0" ftr="0" dt="0"/>
  <p:txStyles>
    <p:titleStyle>
      <a:lvl1pPr algn="l" rtl="0" fontAlgn="base">
        <a:spcBef>
          <a:spcPct val="0"/>
        </a:spcBef>
        <a:spcAft>
          <a:spcPct val="0"/>
        </a:spcAft>
        <a:defRPr sz="3200" b="1">
          <a:solidFill>
            <a:schemeClr val="tx1"/>
          </a:solidFill>
          <a:latin typeface="+mj-lt"/>
          <a:ea typeface="+mj-ea"/>
          <a:cs typeface="+mj-cs"/>
        </a:defRPr>
      </a:lvl1pPr>
      <a:lvl2pPr algn="l" rtl="0" fontAlgn="base">
        <a:spcBef>
          <a:spcPct val="0"/>
        </a:spcBef>
        <a:spcAft>
          <a:spcPct val="0"/>
        </a:spcAft>
        <a:defRPr sz="3200" b="1">
          <a:solidFill>
            <a:schemeClr val="tx1"/>
          </a:solidFill>
          <a:latin typeface="Verdana" pitchFamily="34" charset="0"/>
          <a:ea typeface="宋体" pitchFamily="2" charset="-122"/>
        </a:defRPr>
      </a:lvl2pPr>
      <a:lvl3pPr algn="l" rtl="0" fontAlgn="base">
        <a:spcBef>
          <a:spcPct val="0"/>
        </a:spcBef>
        <a:spcAft>
          <a:spcPct val="0"/>
        </a:spcAft>
        <a:defRPr sz="3200" b="1">
          <a:solidFill>
            <a:schemeClr val="tx1"/>
          </a:solidFill>
          <a:latin typeface="Verdana" pitchFamily="34" charset="0"/>
          <a:ea typeface="宋体" pitchFamily="2" charset="-122"/>
        </a:defRPr>
      </a:lvl3pPr>
      <a:lvl4pPr algn="l" rtl="0" fontAlgn="base">
        <a:spcBef>
          <a:spcPct val="0"/>
        </a:spcBef>
        <a:spcAft>
          <a:spcPct val="0"/>
        </a:spcAft>
        <a:defRPr sz="3200" b="1">
          <a:solidFill>
            <a:schemeClr val="tx1"/>
          </a:solidFill>
          <a:latin typeface="Verdana" pitchFamily="34" charset="0"/>
          <a:ea typeface="宋体" pitchFamily="2" charset="-122"/>
        </a:defRPr>
      </a:lvl4pPr>
      <a:lvl5pPr algn="l" rtl="0" fontAlgn="base">
        <a:spcBef>
          <a:spcPct val="0"/>
        </a:spcBef>
        <a:spcAft>
          <a:spcPct val="0"/>
        </a:spcAft>
        <a:defRPr sz="3200" b="1">
          <a:solidFill>
            <a:schemeClr val="tx1"/>
          </a:solidFill>
          <a:latin typeface="Verdana" pitchFamily="34" charset="0"/>
          <a:ea typeface="宋体" pitchFamily="2" charset="-122"/>
        </a:defRPr>
      </a:lvl5pPr>
      <a:lvl6pPr marL="457200" algn="l" rtl="0" fontAlgn="base">
        <a:spcBef>
          <a:spcPct val="0"/>
        </a:spcBef>
        <a:spcAft>
          <a:spcPct val="0"/>
        </a:spcAft>
        <a:defRPr sz="3200" b="1">
          <a:solidFill>
            <a:schemeClr val="tx1"/>
          </a:solidFill>
          <a:latin typeface="Verdana" pitchFamily="34" charset="0"/>
          <a:ea typeface="宋体" pitchFamily="2" charset="-122"/>
        </a:defRPr>
      </a:lvl6pPr>
      <a:lvl7pPr marL="914400" algn="l" rtl="0" fontAlgn="base">
        <a:spcBef>
          <a:spcPct val="0"/>
        </a:spcBef>
        <a:spcAft>
          <a:spcPct val="0"/>
        </a:spcAft>
        <a:defRPr sz="3200" b="1">
          <a:solidFill>
            <a:schemeClr val="tx1"/>
          </a:solidFill>
          <a:latin typeface="Verdana" pitchFamily="34" charset="0"/>
          <a:ea typeface="宋体" pitchFamily="2" charset="-122"/>
        </a:defRPr>
      </a:lvl7pPr>
      <a:lvl8pPr marL="1371600" algn="l" rtl="0" fontAlgn="base">
        <a:spcBef>
          <a:spcPct val="0"/>
        </a:spcBef>
        <a:spcAft>
          <a:spcPct val="0"/>
        </a:spcAft>
        <a:defRPr sz="3200" b="1">
          <a:solidFill>
            <a:schemeClr val="tx1"/>
          </a:solidFill>
          <a:latin typeface="Verdana" pitchFamily="34" charset="0"/>
          <a:ea typeface="宋体" pitchFamily="2" charset="-122"/>
        </a:defRPr>
      </a:lvl8pPr>
      <a:lvl9pPr marL="1828800" algn="l" rtl="0" fontAlgn="base">
        <a:spcBef>
          <a:spcPct val="0"/>
        </a:spcBef>
        <a:spcAft>
          <a:spcPct val="0"/>
        </a:spcAft>
        <a:defRPr sz="3200" b="1">
          <a:solidFill>
            <a:schemeClr val="tx1"/>
          </a:solidFill>
          <a:latin typeface="Verdana" pitchFamily="34" charset="0"/>
          <a:ea typeface="宋体" pitchFamily="2" charset="-122"/>
        </a:defRPr>
      </a:lvl9pPr>
    </p:titleStyle>
    <p:bodyStyle>
      <a:lvl1pPr marL="342900" indent="-342900" algn="l" rtl="0" fontAlgn="base">
        <a:spcBef>
          <a:spcPct val="20000"/>
        </a:spcBef>
        <a:spcAft>
          <a:spcPct val="0"/>
        </a:spcAft>
        <a:buClr>
          <a:schemeClr val="hlink"/>
        </a:buClr>
        <a:buFont typeface="Wingdings" pitchFamily="2" charset="2"/>
        <a:buChar char="v"/>
        <a:defRPr sz="2800" b="1">
          <a:solidFill>
            <a:schemeClr val="tx2"/>
          </a:solidFill>
          <a:latin typeface="+mn-lt"/>
          <a:ea typeface="+mn-ea"/>
          <a:cs typeface="+mn-cs"/>
        </a:defRPr>
      </a:lvl1pPr>
      <a:lvl2pPr marL="742950" indent="-285750" algn="l" rtl="0" fontAlgn="base">
        <a:spcBef>
          <a:spcPct val="20000"/>
        </a:spcBef>
        <a:spcAft>
          <a:spcPct val="0"/>
        </a:spcAft>
        <a:buClr>
          <a:schemeClr val="tx2"/>
        </a:buClr>
        <a:buSzPct val="60000"/>
        <a:buFont typeface="Wingdings" pitchFamily="2" charset="2"/>
        <a:buChar char="n"/>
        <a:defRPr sz="2400">
          <a:solidFill>
            <a:schemeClr val="tx1"/>
          </a:solidFill>
          <a:latin typeface="+mn-lt"/>
          <a:ea typeface="+mn-ea"/>
        </a:defRPr>
      </a:lvl2pPr>
      <a:lvl3pPr marL="1143000" indent="-228600" algn="l" rtl="0" fontAlgn="base">
        <a:spcBef>
          <a:spcPct val="20000"/>
        </a:spcBef>
        <a:spcAft>
          <a:spcPct val="0"/>
        </a:spcAft>
        <a:buClr>
          <a:schemeClr val="accent2"/>
        </a:buClr>
        <a:buSzPct val="60000"/>
        <a:buFont typeface="Wingdings" pitchFamily="2" charset="2"/>
        <a:buChar char="n"/>
        <a:defRPr sz="2400">
          <a:solidFill>
            <a:schemeClr val="tx1"/>
          </a:solidFill>
          <a:latin typeface="+mn-lt"/>
          <a:ea typeface="+mn-ea"/>
        </a:defRPr>
      </a:lvl3pPr>
      <a:lvl4pPr marL="1600200" indent="-228600" algn="l" rtl="0" fontAlgn="base">
        <a:spcBef>
          <a:spcPct val="20000"/>
        </a:spcBef>
        <a:spcAft>
          <a:spcPct val="0"/>
        </a:spcAft>
        <a:buClr>
          <a:schemeClr val="hlink"/>
        </a:buClr>
        <a:buSzPct val="60000"/>
        <a:buFont typeface="Wingdings" pitchFamily="2" charset="2"/>
        <a:buChar char="n"/>
        <a:defRPr sz="2000">
          <a:solidFill>
            <a:schemeClr val="tx1"/>
          </a:solidFill>
          <a:latin typeface="+mn-lt"/>
          <a:ea typeface="+mn-ea"/>
        </a:defRPr>
      </a:lvl4pPr>
      <a:lvl5pPr marL="20574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5pPr>
      <a:lvl6pPr marL="25146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6pPr>
      <a:lvl7pPr marL="29718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7pPr>
      <a:lvl8pPr marL="34290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8pPr>
      <a:lvl9pPr marL="3886200" indent="-228600" algn="l" rtl="0" fontAlgn="base">
        <a:spcBef>
          <a:spcPct val="20000"/>
        </a:spcBef>
        <a:spcAft>
          <a:spcPct val="0"/>
        </a:spcAft>
        <a:buClr>
          <a:schemeClr val="tx2"/>
        </a:buClr>
        <a:buSzPct val="60000"/>
        <a:buFont typeface="Wingdings" pitchFamily="2" charset="2"/>
        <a:buChar char="n"/>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73426" name="Rectangle 18"/>
          <p:cNvSpPr>
            <a:spLocks noChangeArrowheads="1"/>
          </p:cNvSpPr>
          <p:nvPr userDrawn="1"/>
        </p:nvSpPr>
        <p:spPr bwMode="auto">
          <a:xfrm>
            <a:off x="0" y="0"/>
            <a:ext cx="9144000" cy="6858000"/>
          </a:xfrm>
          <a:prstGeom prst="rect">
            <a:avLst/>
          </a:prstGeom>
          <a:gradFill rotWithShape="1">
            <a:gsLst>
              <a:gs pos="0">
                <a:srgbClr val="5E9EFF"/>
              </a:gs>
              <a:gs pos="39999">
                <a:srgbClr val="85C2FF"/>
              </a:gs>
              <a:gs pos="70000">
                <a:srgbClr val="C4D6EB"/>
              </a:gs>
              <a:gs pos="100000">
                <a:srgbClr val="FFEBFA"/>
              </a:gs>
            </a:gsLst>
            <a:lin ang="5400000" scaled="1"/>
          </a:gradFill>
          <a:ln w="9525">
            <a:solidFill>
              <a:schemeClr val="tx1"/>
            </a:solidFill>
            <a:miter lim="800000"/>
            <a:headEnd/>
            <a:tailEn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zh-CN" altLang="en-US"/>
          </a:p>
        </p:txBody>
      </p:sp>
      <p:sp>
        <p:nvSpPr>
          <p:cNvPr id="273411" name="Rectangle 3"/>
          <p:cNvSpPr>
            <a:spLocks noChangeArrowheads="1"/>
          </p:cNvSpPr>
          <p:nvPr/>
        </p:nvSpPr>
        <p:spPr bwMode="gray">
          <a:xfrm>
            <a:off x="150813" y="0"/>
            <a:ext cx="76200" cy="6889750"/>
          </a:xfrm>
          <a:prstGeom prst="rect">
            <a:avLst/>
          </a:prstGeom>
          <a:solidFill>
            <a:schemeClr val="accent2">
              <a:alpha val="80000"/>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273412" name="Rectangle 4"/>
          <p:cNvSpPr>
            <a:spLocks noChangeArrowheads="1"/>
          </p:cNvSpPr>
          <p:nvPr/>
        </p:nvSpPr>
        <p:spPr bwMode="gray">
          <a:xfrm>
            <a:off x="-12700" y="0"/>
            <a:ext cx="165100" cy="6858000"/>
          </a:xfrm>
          <a:prstGeom prst="rect">
            <a:avLst/>
          </a:prstGeom>
          <a:gradFill rotWithShape="1">
            <a:gsLst>
              <a:gs pos="0">
                <a:schemeClr val="accent2">
                  <a:gamma/>
                  <a:shade val="28627"/>
                  <a:invGamma/>
                </a:schemeClr>
              </a:gs>
              <a:gs pos="100000">
                <a:schemeClr val="accent2"/>
              </a:gs>
            </a:gsLst>
            <a:lin ang="18900000" scaled="1"/>
          </a:gra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273413" name="Rectangle 5"/>
          <p:cNvSpPr>
            <a:spLocks noChangeArrowheads="1"/>
          </p:cNvSpPr>
          <p:nvPr/>
        </p:nvSpPr>
        <p:spPr bwMode="gray">
          <a:xfrm>
            <a:off x="412750" y="-14288"/>
            <a:ext cx="71438" cy="6872288"/>
          </a:xfrm>
          <a:prstGeom prst="rect">
            <a:avLst/>
          </a:prstGeom>
          <a:solidFill>
            <a:schemeClr val="accent2">
              <a:alpha val="20000"/>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273414" name="Rectangle 6"/>
          <p:cNvSpPr>
            <a:spLocks noChangeArrowheads="1"/>
          </p:cNvSpPr>
          <p:nvPr/>
        </p:nvSpPr>
        <p:spPr bwMode="gray">
          <a:xfrm>
            <a:off x="225425" y="0"/>
            <a:ext cx="76200" cy="6865938"/>
          </a:xfrm>
          <a:prstGeom prst="rect">
            <a:avLst/>
          </a:prstGeom>
          <a:solidFill>
            <a:schemeClr val="accent2">
              <a:alpha val="53999"/>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273415" name="Rectangle 7"/>
          <p:cNvSpPr>
            <a:spLocks noChangeArrowheads="1"/>
          </p:cNvSpPr>
          <p:nvPr/>
        </p:nvSpPr>
        <p:spPr bwMode="gray">
          <a:xfrm>
            <a:off x="300038" y="0"/>
            <a:ext cx="114300" cy="6872288"/>
          </a:xfrm>
          <a:prstGeom prst="rect">
            <a:avLst/>
          </a:prstGeom>
          <a:solidFill>
            <a:schemeClr val="accent2">
              <a:alpha val="37000"/>
            </a:schemeClr>
          </a:solidFill>
          <a:ln>
            <a:noFill/>
          </a:ln>
          <a:effectLst/>
          <a:extLst>
            <a:ext uri="{91240B29-F687-4F45-9708-019B960494DF}">
              <a14:hiddenLine xmlns:a14="http://schemas.microsoft.com/office/drawing/2010/main" w="28575" algn="ctr">
                <a:solidFill>
                  <a:srgbClr val="FFFFFF"/>
                </a:solidFill>
                <a:miter lim="800000"/>
                <a:headEnd/>
                <a:tailEnd/>
              </a14:hiddenLine>
            </a:ext>
            <a:ext uri="{AF507438-7753-43E0-B8FC-AC1667EBCBE1}">
              <a14:hiddenEffects xmlns:a14="http://schemas.microsoft.com/office/drawing/2010/main">
                <a:effectLst>
                  <a:outerShdw dist="53882" dir="2700000" algn="ctr" rotWithShape="0">
                    <a:srgbClr val="080808">
                      <a:alpha val="50000"/>
                    </a:srgbClr>
                  </a:outerShdw>
                </a:effectLst>
              </a14:hiddenEffects>
            </a:ext>
          </a:extLst>
        </p:spPr>
        <p:txBody>
          <a:bodyPr wrap="none" anchor="ctr"/>
          <a:lstStyle/>
          <a:p>
            <a:endParaRPr lang="zh-CN" altLang="en-US"/>
          </a:p>
        </p:txBody>
      </p:sp>
      <p:sp>
        <p:nvSpPr>
          <p:cNvPr id="273417" name="Rectangle 9"/>
          <p:cNvSpPr>
            <a:spLocks noGrp="1" noChangeArrowheads="1"/>
          </p:cNvSpPr>
          <p:nvPr>
            <p:ph type="body" idx="1"/>
          </p:nvPr>
        </p:nvSpPr>
        <p:spPr bwMode="auto">
          <a:xfrm>
            <a:off x="1030288" y="1163638"/>
            <a:ext cx="7961312" cy="53609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p>
        </p:txBody>
      </p:sp>
      <p:sp>
        <p:nvSpPr>
          <p:cNvPr id="273418" name="Rectangle 10"/>
          <p:cNvSpPr>
            <a:spLocks noGrp="1" noChangeArrowheads="1"/>
          </p:cNvSpPr>
          <p:nvPr>
            <p:ph type="dt" sz="half" idx="2"/>
          </p:nvPr>
        </p:nvSpPr>
        <p:spPr bwMode="auto">
          <a:xfrm>
            <a:off x="1077913" y="6616700"/>
            <a:ext cx="2133600" cy="241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en-US" altLang="zh-CN"/>
          </a:p>
        </p:txBody>
      </p:sp>
      <p:sp>
        <p:nvSpPr>
          <p:cNvPr id="273419" name="Rectangle 11"/>
          <p:cNvSpPr>
            <a:spLocks noGrp="1" noChangeArrowheads="1"/>
          </p:cNvSpPr>
          <p:nvPr>
            <p:ph type="ftr" sz="quarter" idx="3"/>
          </p:nvPr>
        </p:nvSpPr>
        <p:spPr bwMode="auto">
          <a:xfrm>
            <a:off x="5838825" y="6616700"/>
            <a:ext cx="2895600" cy="241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200"/>
            </a:lvl1pPr>
          </a:lstStyle>
          <a:p>
            <a:endParaRPr lang="en-US" altLang="zh-CN"/>
          </a:p>
        </p:txBody>
      </p:sp>
      <p:sp>
        <p:nvSpPr>
          <p:cNvPr id="273420" name="Rectangle 12"/>
          <p:cNvSpPr>
            <a:spLocks noGrp="1" noChangeArrowheads="1"/>
          </p:cNvSpPr>
          <p:nvPr>
            <p:ph type="sldNum" sz="quarter" idx="4"/>
          </p:nvPr>
        </p:nvSpPr>
        <p:spPr bwMode="auto">
          <a:xfrm>
            <a:off x="4187825" y="6616700"/>
            <a:ext cx="661988" cy="2413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fld id="{278B22B9-230C-47E5-8485-A461CC6D26D0}" type="slidenum">
              <a:rPr lang="en-US" altLang="zh-CN"/>
              <a:pPr/>
              <a:t>‹#›</a:t>
            </a:fld>
            <a:endParaRPr lang="en-US" altLang="zh-CN"/>
          </a:p>
        </p:txBody>
      </p:sp>
      <p:sp>
        <p:nvSpPr>
          <p:cNvPr id="273424" name="Line 16"/>
          <p:cNvSpPr>
            <a:spLocks noChangeShapeType="1"/>
          </p:cNvSpPr>
          <p:nvPr userDrawn="1"/>
        </p:nvSpPr>
        <p:spPr bwMode="auto">
          <a:xfrm>
            <a:off x="3276600" y="381000"/>
            <a:ext cx="5867400" cy="20638"/>
          </a:xfrm>
          <a:prstGeom prst="line">
            <a:avLst/>
          </a:prstGeom>
          <a:noFill/>
          <a:ln w="12700">
            <a:solidFill>
              <a:schemeClr val="tx1"/>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
        <p:nvSpPr>
          <p:cNvPr id="273425" name="Rectangle 17"/>
          <p:cNvSpPr>
            <a:spLocks noChangeArrowheads="1"/>
          </p:cNvSpPr>
          <p:nvPr userDrawn="1"/>
        </p:nvSpPr>
        <p:spPr bwMode="auto">
          <a:xfrm>
            <a:off x="3502025" y="46038"/>
            <a:ext cx="5619750" cy="3667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p>
            <a:r>
              <a:rPr lang="en-US" altLang="zh-CN" b="1">
                <a:solidFill>
                  <a:schemeClr val="hlink"/>
                </a:solidFill>
                <a:effectLst>
                  <a:outerShdw blurRad="38100" dist="38100" dir="2700000" algn="tl">
                    <a:srgbClr val="C0C0C0"/>
                  </a:outerShdw>
                </a:effectLst>
              </a:rPr>
              <a:t>Unit 1  Measurement, Control and Instrumentation</a:t>
            </a:r>
          </a:p>
        </p:txBody>
      </p:sp>
    </p:spTree>
  </p:cSld>
  <p:clrMap bg1="lt1" tx1="dk1" bg2="lt2" tx2="dk2" accent1="accent1" accent2="accent2" accent3="accent3" accent4="accent4" accent5="accent5" accent6="accent6" hlink="hlink" folHlink="folHlink"/>
  <p:sldLayoutIdLst>
    <p:sldLayoutId id="2147483665" r:id="rId1"/>
    <p:sldLayoutId id="2147483733" r:id="rId2"/>
    <p:sldLayoutId id="2147483734" r:id="rId3"/>
    <p:sldLayoutId id="2147483735" r:id="rId4"/>
    <p:sldLayoutId id="2147483736" r:id="rId5"/>
    <p:sldLayoutId id="2147483737" r:id="rId6"/>
    <p:sldLayoutId id="2147483738" r:id="rId7"/>
    <p:sldLayoutId id="2147483739" r:id="rId8"/>
    <p:sldLayoutId id="2147483740" r:id="rId9"/>
    <p:sldLayoutId id="2147483741" r:id="rId10"/>
    <p:sldLayoutId id="2147483742" r:id="rId11"/>
  </p:sldLayoutIdLst>
  <p:timing>
    <p:tnLst>
      <p:par>
        <p:cTn id="1" dur="indefinite" restart="never" nodeType="tmRoot"/>
      </p:par>
    </p:tnLst>
  </p:timing>
  <p:hf hdr="0" ftr="0" dt="0"/>
  <p:txStyles>
    <p:titleStyle>
      <a:lvl1pPr algn="l" rtl="0" fontAlgn="base">
        <a:spcBef>
          <a:spcPct val="0"/>
        </a:spcBef>
        <a:spcAft>
          <a:spcPct val="0"/>
        </a:spcAft>
        <a:defRPr sz="4000" b="1">
          <a:solidFill>
            <a:schemeClr val="tx2"/>
          </a:solidFill>
          <a:latin typeface="+mj-lt"/>
          <a:ea typeface="+mj-ea"/>
          <a:cs typeface="+mj-cs"/>
        </a:defRPr>
      </a:lvl1pPr>
      <a:lvl2pPr algn="l" rtl="0" fontAlgn="base">
        <a:spcBef>
          <a:spcPct val="0"/>
        </a:spcBef>
        <a:spcAft>
          <a:spcPct val="0"/>
        </a:spcAft>
        <a:defRPr sz="4000" b="1">
          <a:solidFill>
            <a:schemeClr val="tx2"/>
          </a:solidFill>
          <a:latin typeface="Arial" charset="0"/>
          <a:ea typeface="宋体" pitchFamily="2" charset="-122"/>
        </a:defRPr>
      </a:lvl2pPr>
      <a:lvl3pPr algn="l" rtl="0" fontAlgn="base">
        <a:spcBef>
          <a:spcPct val="0"/>
        </a:spcBef>
        <a:spcAft>
          <a:spcPct val="0"/>
        </a:spcAft>
        <a:defRPr sz="4000" b="1">
          <a:solidFill>
            <a:schemeClr val="tx2"/>
          </a:solidFill>
          <a:latin typeface="Arial" charset="0"/>
          <a:ea typeface="宋体" pitchFamily="2" charset="-122"/>
        </a:defRPr>
      </a:lvl3pPr>
      <a:lvl4pPr algn="l" rtl="0" fontAlgn="base">
        <a:spcBef>
          <a:spcPct val="0"/>
        </a:spcBef>
        <a:spcAft>
          <a:spcPct val="0"/>
        </a:spcAft>
        <a:defRPr sz="4000" b="1">
          <a:solidFill>
            <a:schemeClr val="tx2"/>
          </a:solidFill>
          <a:latin typeface="Arial" charset="0"/>
          <a:ea typeface="宋体" pitchFamily="2" charset="-122"/>
        </a:defRPr>
      </a:lvl4pPr>
      <a:lvl5pPr algn="l" rtl="0" fontAlgn="base">
        <a:spcBef>
          <a:spcPct val="0"/>
        </a:spcBef>
        <a:spcAft>
          <a:spcPct val="0"/>
        </a:spcAft>
        <a:defRPr sz="4000" b="1">
          <a:solidFill>
            <a:schemeClr val="tx2"/>
          </a:solidFill>
          <a:latin typeface="Arial" charset="0"/>
          <a:ea typeface="宋体" pitchFamily="2" charset="-122"/>
        </a:defRPr>
      </a:lvl5pPr>
      <a:lvl6pPr marL="457200" algn="l" rtl="0" fontAlgn="base">
        <a:spcBef>
          <a:spcPct val="0"/>
        </a:spcBef>
        <a:spcAft>
          <a:spcPct val="0"/>
        </a:spcAft>
        <a:defRPr sz="4000" b="1">
          <a:solidFill>
            <a:schemeClr val="tx2"/>
          </a:solidFill>
          <a:latin typeface="Arial" charset="0"/>
          <a:ea typeface="宋体" pitchFamily="2" charset="-122"/>
        </a:defRPr>
      </a:lvl6pPr>
      <a:lvl7pPr marL="914400" algn="l" rtl="0" fontAlgn="base">
        <a:spcBef>
          <a:spcPct val="0"/>
        </a:spcBef>
        <a:spcAft>
          <a:spcPct val="0"/>
        </a:spcAft>
        <a:defRPr sz="4000" b="1">
          <a:solidFill>
            <a:schemeClr val="tx2"/>
          </a:solidFill>
          <a:latin typeface="Arial" charset="0"/>
          <a:ea typeface="宋体" pitchFamily="2" charset="-122"/>
        </a:defRPr>
      </a:lvl7pPr>
      <a:lvl8pPr marL="1371600" algn="l" rtl="0" fontAlgn="base">
        <a:spcBef>
          <a:spcPct val="0"/>
        </a:spcBef>
        <a:spcAft>
          <a:spcPct val="0"/>
        </a:spcAft>
        <a:defRPr sz="4000" b="1">
          <a:solidFill>
            <a:schemeClr val="tx2"/>
          </a:solidFill>
          <a:latin typeface="Arial" charset="0"/>
          <a:ea typeface="宋体" pitchFamily="2" charset="-122"/>
        </a:defRPr>
      </a:lvl8pPr>
      <a:lvl9pPr marL="1828800" algn="l" rtl="0" fontAlgn="base">
        <a:spcBef>
          <a:spcPct val="0"/>
        </a:spcBef>
        <a:spcAft>
          <a:spcPct val="0"/>
        </a:spcAft>
        <a:defRPr sz="4000" b="1">
          <a:solidFill>
            <a:schemeClr val="tx2"/>
          </a:solidFill>
          <a:latin typeface="Arial" charset="0"/>
          <a:ea typeface="宋体" pitchFamily="2" charset="-122"/>
        </a:defRPr>
      </a:lvl9pPr>
    </p:titleStyle>
    <p:bodyStyle>
      <a:lvl1pPr marL="342900" indent="-342900" algn="l" rtl="0" fontAlgn="base">
        <a:spcBef>
          <a:spcPct val="20000"/>
        </a:spcBef>
        <a:spcAft>
          <a:spcPct val="0"/>
        </a:spcAft>
        <a:buSzPct val="85000"/>
        <a:buFont typeface="Wingdings" pitchFamily="2" charset="2"/>
        <a:buChar char="£"/>
        <a:defRPr sz="3200" b="1">
          <a:solidFill>
            <a:schemeClr val="accent1"/>
          </a:solidFill>
          <a:latin typeface="+mn-lt"/>
          <a:ea typeface="+mn-ea"/>
          <a:cs typeface="+mn-cs"/>
        </a:defRPr>
      </a:lvl1pPr>
      <a:lvl2pPr marL="742950" indent="-285750" algn="l" rtl="0" fontAlgn="base">
        <a:spcBef>
          <a:spcPct val="20000"/>
        </a:spcBef>
        <a:spcAft>
          <a:spcPct val="0"/>
        </a:spcAft>
        <a:buClr>
          <a:schemeClr val="hlink"/>
        </a:buClr>
        <a:buSzPct val="105000"/>
        <a:buChar char="•"/>
        <a:defRPr sz="2800">
          <a:solidFill>
            <a:schemeClr val="tx2"/>
          </a:solidFill>
          <a:latin typeface="+mn-lt"/>
          <a:ea typeface="+mn-ea"/>
        </a:defRPr>
      </a:lvl2pPr>
      <a:lvl3pPr marL="1143000" indent="-228600" algn="l" rtl="0" fontAlgn="base">
        <a:spcBef>
          <a:spcPct val="20000"/>
        </a:spcBef>
        <a:spcAft>
          <a:spcPct val="0"/>
        </a:spcAft>
        <a:buClr>
          <a:schemeClr val="folHlink"/>
        </a:buClr>
        <a:buChar char="•"/>
        <a:defRPr sz="2400">
          <a:solidFill>
            <a:schemeClr val="tx2"/>
          </a:solidFill>
          <a:latin typeface="+mn-lt"/>
          <a:ea typeface="+mn-ea"/>
        </a:defRPr>
      </a:lvl3pPr>
      <a:lvl4pPr marL="1600200" indent="-228600" algn="l" rtl="0" fontAlgn="base">
        <a:spcBef>
          <a:spcPct val="20000"/>
        </a:spcBef>
        <a:spcAft>
          <a:spcPct val="0"/>
        </a:spcAft>
        <a:buClr>
          <a:schemeClr val="tx2"/>
        </a:buClr>
        <a:buSzPct val="85000"/>
        <a:buChar char="•"/>
        <a:defRPr sz="2000">
          <a:solidFill>
            <a:schemeClr val="tx2"/>
          </a:solidFill>
          <a:latin typeface="+mn-lt"/>
          <a:ea typeface="+mn-ea"/>
        </a:defRPr>
      </a:lvl4pPr>
      <a:lvl5pPr marL="2057400" indent="-228600" algn="l" rtl="0" fontAlgn="base">
        <a:spcBef>
          <a:spcPct val="20000"/>
        </a:spcBef>
        <a:spcAft>
          <a:spcPct val="0"/>
        </a:spcAft>
        <a:buClr>
          <a:schemeClr val="accent1"/>
        </a:buClr>
        <a:buSzPct val="85000"/>
        <a:buChar char="•"/>
        <a:defRPr sz="2000">
          <a:solidFill>
            <a:schemeClr val="tx2"/>
          </a:solidFill>
          <a:latin typeface="+mn-lt"/>
          <a:ea typeface="+mn-ea"/>
        </a:defRPr>
      </a:lvl5pPr>
      <a:lvl6pPr marL="2514600" indent="-228600" algn="l" rtl="0" fontAlgn="base">
        <a:spcBef>
          <a:spcPct val="20000"/>
        </a:spcBef>
        <a:spcAft>
          <a:spcPct val="0"/>
        </a:spcAft>
        <a:buClr>
          <a:schemeClr val="accent1"/>
        </a:buClr>
        <a:buSzPct val="85000"/>
        <a:buChar char="•"/>
        <a:defRPr sz="2000">
          <a:solidFill>
            <a:schemeClr val="tx2"/>
          </a:solidFill>
          <a:latin typeface="+mn-lt"/>
          <a:ea typeface="+mn-ea"/>
        </a:defRPr>
      </a:lvl6pPr>
      <a:lvl7pPr marL="2971800" indent="-228600" algn="l" rtl="0" fontAlgn="base">
        <a:spcBef>
          <a:spcPct val="20000"/>
        </a:spcBef>
        <a:spcAft>
          <a:spcPct val="0"/>
        </a:spcAft>
        <a:buClr>
          <a:schemeClr val="accent1"/>
        </a:buClr>
        <a:buSzPct val="85000"/>
        <a:buChar char="•"/>
        <a:defRPr sz="2000">
          <a:solidFill>
            <a:schemeClr val="tx2"/>
          </a:solidFill>
          <a:latin typeface="+mn-lt"/>
          <a:ea typeface="+mn-ea"/>
        </a:defRPr>
      </a:lvl7pPr>
      <a:lvl8pPr marL="3429000" indent="-228600" algn="l" rtl="0" fontAlgn="base">
        <a:spcBef>
          <a:spcPct val="20000"/>
        </a:spcBef>
        <a:spcAft>
          <a:spcPct val="0"/>
        </a:spcAft>
        <a:buClr>
          <a:schemeClr val="accent1"/>
        </a:buClr>
        <a:buSzPct val="85000"/>
        <a:buChar char="•"/>
        <a:defRPr sz="2000">
          <a:solidFill>
            <a:schemeClr val="tx2"/>
          </a:solidFill>
          <a:latin typeface="+mn-lt"/>
          <a:ea typeface="+mn-ea"/>
        </a:defRPr>
      </a:lvl8pPr>
      <a:lvl9pPr marL="3886200" indent="-228600" algn="l" rtl="0" fontAlgn="base">
        <a:spcBef>
          <a:spcPct val="20000"/>
        </a:spcBef>
        <a:spcAft>
          <a:spcPct val="0"/>
        </a:spcAft>
        <a:buClr>
          <a:schemeClr val="accent1"/>
        </a:buClr>
        <a:buSzPct val="85000"/>
        <a:buChar char="•"/>
        <a:defRPr sz="2000">
          <a:solidFill>
            <a:schemeClr val="tx2"/>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1.xml"/></Relationships>
</file>

<file path=ppt/slides/_rels/slide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xml"/><Relationship Id="rId1" Type="http://schemas.openxmlformats.org/officeDocument/2006/relationships/slideLayout" Target="../slideLayouts/slideLayout5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8198" name="Rectangle 6"/>
          <p:cNvSpPr>
            <a:spLocks noChangeArrowheads="1"/>
          </p:cNvSpPr>
          <p:nvPr/>
        </p:nvSpPr>
        <p:spPr bwMode="auto">
          <a:xfrm>
            <a:off x="5943600" y="2438400"/>
            <a:ext cx="2514600" cy="15541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ctr"/>
            <a:r>
              <a:rPr lang="en-US" altLang="zh-CN" sz="3200" b="1">
                <a:latin typeface="Times New Roman" pitchFamily="18" charset="0"/>
              </a:rPr>
              <a:t>Unit3      Smart Sensors</a:t>
            </a:r>
          </a:p>
        </p:txBody>
      </p:sp>
      <p:pic>
        <p:nvPicPr>
          <p:cNvPr id="648199" name="Picture 7"/>
          <p:cNvPicPr>
            <a:picLocks noGrp="1" noChangeAspect="1" noChangeArrowheads="1"/>
          </p:cNvPicPr>
          <p:nvPr>
            <p:ph/>
          </p:nvPr>
        </p:nvPicPr>
        <p:blipFill>
          <a:blip r:embed="rId2">
            <a:extLst>
              <a:ext uri="{28A0092B-C50C-407E-A947-70E740481C1C}">
                <a14:useLocalDpi xmlns:a14="http://schemas.microsoft.com/office/drawing/2010/main" val="0"/>
              </a:ext>
            </a:extLst>
          </a:blip>
          <a:srcRect/>
          <a:stretch>
            <a:fillRect/>
          </a:stretch>
        </p:blipFill>
        <p:spPr bwMode="auto">
          <a:xfrm>
            <a:off x="0" y="0"/>
            <a:ext cx="4876800" cy="685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4"/>
          <p:cNvSpPr>
            <a:spLocks noGrp="1"/>
          </p:cNvSpPr>
          <p:nvPr>
            <p:ph type="sldNum" sz="quarter" idx="4294967295"/>
          </p:nvPr>
        </p:nvSpPr>
        <p:spPr>
          <a:xfrm>
            <a:off x="3276600" y="6477000"/>
            <a:ext cx="2133600" cy="304800"/>
          </a:xfrm>
          <a:prstGeom prst="rect">
            <a:avLst/>
          </a:prstGeom>
        </p:spPr>
        <p:txBody>
          <a:bodyPr/>
          <a:lstStyle/>
          <a:p>
            <a:pPr algn="ctr"/>
            <a:fld id="{1B6B1049-F9CD-42CD-9015-5C5517800C3C}" type="slidenum">
              <a:rPr lang="ko-KR" altLang="en-US"/>
              <a:pPr algn="ctr"/>
              <a:t>10</a:t>
            </a:fld>
            <a:endParaRPr lang="en-US" altLang="ko-KR" dirty="0"/>
          </a:p>
        </p:txBody>
      </p:sp>
      <p:sp>
        <p:nvSpPr>
          <p:cNvPr id="646149" name="Rectangle 5"/>
          <p:cNvSpPr>
            <a:spLocks noChangeArrowheads="1"/>
          </p:cNvSpPr>
          <p:nvPr/>
        </p:nvSpPr>
        <p:spPr bwMode="auto">
          <a:xfrm>
            <a:off x="609600" y="649288"/>
            <a:ext cx="7924800" cy="46935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buFont typeface="Wingdings" pitchFamily="2" charset="2"/>
              <a:buNone/>
            </a:pPr>
            <a:r>
              <a:rPr lang="en-US" altLang="zh-CN" sz="2600" dirty="0" smtClean="0">
                <a:latin typeface="Book Antiqua" pitchFamily="18" charset="0"/>
              </a:rPr>
              <a:t>The </a:t>
            </a:r>
            <a:r>
              <a:rPr lang="en-US" altLang="zh-CN" sz="2600" dirty="0">
                <a:latin typeface="Book Antiqua" pitchFamily="18" charset="0"/>
              </a:rPr>
              <a:t>recently approved IEEE 1451.2 specification defines a smart sensor as a sensor that provides functions beyond those necessary for generating a correct representation of a sensed or controlled quantity. This function typically simplifies the integration of the transducer into applications in a networked environment.</a:t>
            </a:r>
          </a:p>
          <a:p>
            <a:pPr>
              <a:spcBef>
                <a:spcPct val="50000"/>
              </a:spcBef>
              <a:buFont typeface="Wingdings" pitchFamily="2" charset="2"/>
              <a:buNone/>
            </a:pPr>
            <a:r>
              <a:rPr lang="zh-CN" altLang="zh-CN" sz="2600" b="1" dirty="0">
                <a:solidFill>
                  <a:srgbClr val="0000CC"/>
                </a:solidFill>
                <a:ea typeface="楷体_GB2312" pitchFamily="49" charset="-122"/>
              </a:rPr>
              <a:t>最近通过的</a:t>
            </a:r>
            <a:r>
              <a:rPr lang="en-US" altLang="zh-CN" sz="2600" b="1" dirty="0">
                <a:solidFill>
                  <a:srgbClr val="0000CC"/>
                </a:solidFill>
                <a:ea typeface="楷体_GB2312" pitchFamily="49" charset="-122"/>
              </a:rPr>
              <a:t>IEEE 1451.2</a:t>
            </a:r>
            <a:r>
              <a:rPr lang="zh-CN" altLang="zh-CN" sz="2600" b="1" dirty="0">
                <a:solidFill>
                  <a:srgbClr val="0000CC"/>
                </a:solidFill>
                <a:ea typeface="楷体_GB2312" pitchFamily="49" charset="-122"/>
              </a:rPr>
              <a:t>标准将智能传感器定义为：智能传感器是一种除了具有产生正确的感知量和被控量表达形式等这些必需的功能外，还能提供更多特殊的功能，简化传感器与网络环境的整合应用的传感器。</a:t>
            </a:r>
            <a:endParaRPr lang="zh-CN" altLang="en-US" sz="2600" b="1" dirty="0">
              <a:solidFill>
                <a:srgbClr val="0000CC"/>
              </a:solidFill>
              <a:ea typeface="楷体_GB2312" pitchFamily="49" charset="-122"/>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4"/>
          <p:cNvSpPr>
            <a:spLocks noGrp="1"/>
          </p:cNvSpPr>
          <p:nvPr>
            <p:ph type="sldNum" sz="quarter" idx="4294967295"/>
          </p:nvPr>
        </p:nvSpPr>
        <p:spPr>
          <a:xfrm>
            <a:off x="3276600" y="6477000"/>
            <a:ext cx="2133600" cy="304800"/>
          </a:xfrm>
          <a:prstGeom prst="rect">
            <a:avLst/>
          </a:prstGeom>
        </p:spPr>
        <p:txBody>
          <a:bodyPr/>
          <a:lstStyle/>
          <a:p>
            <a:pPr algn="ctr"/>
            <a:fld id="{32E278CE-E9AC-4E0E-BFAA-E522563DB9B5}" type="slidenum">
              <a:rPr lang="ko-KR" altLang="en-US"/>
              <a:pPr algn="ctr"/>
              <a:t>11</a:t>
            </a:fld>
            <a:endParaRPr lang="en-US" altLang="ko-KR" dirty="0"/>
          </a:p>
        </p:txBody>
      </p:sp>
      <p:sp>
        <p:nvSpPr>
          <p:cNvPr id="165893" name="Rectangle 5"/>
          <p:cNvSpPr>
            <a:spLocks noChangeArrowheads="1"/>
          </p:cNvSpPr>
          <p:nvPr/>
        </p:nvSpPr>
        <p:spPr bwMode="auto">
          <a:xfrm>
            <a:off x="381000" y="457200"/>
            <a:ext cx="8382000" cy="44627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800" b="1" dirty="0"/>
              <a:t>Smart sensor </a:t>
            </a:r>
            <a:r>
              <a:rPr lang="en-US" altLang="zh-CN" sz="2800" b="1" dirty="0" smtClean="0"/>
              <a:t>configurations</a:t>
            </a:r>
          </a:p>
          <a:p>
            <a:endParaRPr lang="en-US" altLang="zh-CN" sz="2800" b="1" dirty="0">
              <a:solidFill>
                <a:srgbClr val="FF0000"/>
              </a:solidFill>
              <a:latin typeface="Book Antiqua" pitchFamily="18" charset="0"/>
            </a:endParaRPr>
          </a:p>
          <a:p>
            <a:r>
              <a:rPr lang="en-US" altLang="zh-CN" sz="2600" dirty="0" smtClean="0">
                <a:latin typeface="Book Antiqua" pitchFamily="18" charset="0"/>
              </a:rPr>
              <a:t>The </a:t>
            </a:r>
            <a:r>
              <a:rPr lang="en-US" altLang="zh-CN" sz="2600" dirty="0">
                <a:latin typeface="Book Antiqua" pitchFamily="18" charset="0"/>
              </a:rPr>
              <a:t>sensor provides an input to a controller with the desired strategy in its memory, and the controller drives an output stage to modify or maintain the status of a load, such as a light, a motor, a solenoid, or a display. </a:t>
            </a:r>
          </a:p>
          <a:p>
            <a:pPr>
              <a:spcBef>
                <a:spcPct val="50000"/>
              </a:spcBef>
            </a:pPr>
            <a:r>
              <a:rPr lang="zh-CN" altLang="zh-CN" sz="2600" b="1" dirty="0">
                <a:solidFill>
                  <a:srgbClr val="0000CC"/>
                </a:solidFill>
                <a:ea typeface="楷体_GB2312" pitchFamily="49" charset="-122"/>
              </a:rPr>
              <a:t>传感器按存储器中的指定策略为控制器提供输入，控制器产生输出修改或维持载荷的状态，如指示灯、电机、电磁阀或显示器。</a:t>
            </a:r>
            <a:endParaRPr lang="zh-CN" altLang="en-US" sz="2600" b="1" dirty="0">
              <a:solidFill>
                <a:srgbClr val="0000CC"/>
              </a:solidFill>
              <a:ea typeface="楷体_GB2312" pitchFamily="49" charset="-122"/>
            </a:endParaRP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4"/>
          <p:cNvSpPr>
            <a:spLocks noGrp="1"/>
          </p:cNvSpPr>
          <p:nvPr>
            <p:ph type="sldNum" sz="quarter" idx="4294967295"/>
          </p:nvPr>
        </p:nvSpPr>
        <p:spPr>
          <a:xfrm>
            <a:off x="3276600" y="6477000"/>
            <a:ext cx="2133600" cy="304800"/>
          </a:xfrm>
          <a:prstGeom prst="rect">
            <a:avLst/>
          </a:prstGeom>
        </p:spPr>
        <p:txBody>
          <a:bodyPr/>
          <a:lstStyle/>
          <a:p>
            <a:pPr algn="ctr"/>
            <a:fld id="{7604A8E9-CEDC-4F5E-A581-6C80D7BA5A79}" type="slidenum">
              <a:rPr lang="ko-KR" altLang="en-US"/>
              <a:pPr algn="ctr"/>
              <a:t>12</a:t>
            </a:fld>
            <a:endParaRPr lang="en-US" altLang="ko-KR" dirty="0"/>
          </a:p>
        </p:txBody>
      </p:sp>
      <p:sp>
        <p:nvSpPr>
          <p:cNvPr id="166918" name="Rectangle 6"/>
          <p:cNvSpPr>
            <a:spLocks noChangeArrowheads="1"/>
          </p:cNvSpPr>
          <p:nvPr/>
        </p:nvSpPr>
        <p:spPr bwMode="auto">
          <a:xfrm>
            <a:off x="381000" y="533400"/>
            <a:ext cx="8458200" cy="60631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lgn="just"/>
            <a:r>
              <a:rPr lang="en-US" altLang="zh-CN" sz="2600" dirty="0">
                <a:latin typeface="Book Antiqua" pitchFamily="18" charset="0"/>
              </a:rPr>
              <a:t>    The smart sensor models developed by several sources have as many as six distinct elements for analog sensors. As shown in Figure 3.3</a:t>
            </a:r>
            <a:r>
              <a:rPr lang="en-US" altLang="zh-CN" sz="2600" dirty="0">
                <a:latin typeface="Book Antiqua" pitchFamily="18" charset="0"/>
              </a:rPr>
              <a:t>, in addition to the sensing element and its associated amplification and signal conditioning, an A/D converter, memory of some type, and logic (control) capability are included in the smart sensor. Once the signal is in digital </a:t>
            </a:r>
            <a:r>
              <a:rPr lang="en-US" altLang="zh-CN" sz="2600" dirty="0">
                <a:latin typeface="Book Antiqua" pitchFamily="18" charset="0"/>
              </a:rPr>
              <a:t>format, it can be communicated by several </a:t>
            </a:r>
            <a:r>
              <a:rPr lang="en-US" altLang="zh-CN" sz="2600" dirty="0">
                <a:solidFill>
                  <a:srgbClr val="FF0000"/>
                </a:solidFill>
                <a:latin typeface="Book Antiqua" pitchFamily="18" charset="0"/>
              </a:rPr>
              <a:t>communication protocols</a:t>
            </a:r>
            <a:r>
              <a:rPr lang="zh-CN" altLang="en-US" sz="2600" b="1" dirty="0">
                <a:solidFill>
                  <a:srgbClr val="0000CC"/>
                </a:solidFill>
                <a:latin typeface="楷体_GB2312" pitchFamily="49" charset="-122"/>
                <a:ea typeface="楷体_GB2312" pitchFamily="49" charset="-122"/>
              </a:rPr>
              <a:t>（通信协议）</a:t>
            </a:r>
            <a:r>
              <a:rPr lang="en-US" altLang="zh-CN" sz="2600" dirty="0">
                <a:latin typeface="Book Antiqua" pitchFamily="18" charset="0"/>
              </a:rPr>
              <a:t>. </a:t>
            </a:r>
          </a:p>
          <a:p>
            <a:pPr algn="just">
              <a:spcBef>
                <a:spcPct val="50000"/>
              </a:spcBef>
            </a:pPr>
            <a:r>
              <a:rPr lang="zh-CN" altLang="zh-CN" sz="2600" b="1" dirty="0">
                <a:solidFill>
                  <a:srgbClr val="0000CC"/>
                </a:solidFill>
                <a:latin typeface="楷体_GB2312" pitchFamily="49" charset="-122"/>
                <a:ea typeface="楷体_GB2312" pitchFamily="49" charset="-122"/>
              </a:rPr>
              <a:t>源于多学科的智能传感器模块有</a:t>
            </a:r>
            <a:r>
              <a:rPr lang="en-US" altLang="zh-CN" sz="2600" b="1" dirty="0">
                <a:solidFill>
                  <a:srgbClr val="0000CC"/>
                </a:solidFill>
                <a:latin typeface="楷体_GB2312" pitchFamily="49" charset="-122"/>
                <a:ea typeface="楷体_GB2312" pitchFamily="49" charset="-122"/>
              </a:rPr>
              <a:t>6</a:t>
            </a:r>
            <a:r>
              <a:rPr lang="zh-CN" altLang="zh-CN" sz="2600" b="1" dirty="0">
                <a:solidFill>
                  <a:srgbClr val="0000CC"/>
                </a:solidFill>
                <a:latin typeface="楷体_GB2312" pitchFamily="49" charset="-122"/>
                <a:ea typeface="楷体_GB2312" pitchFamily="49" charset="-122"/>
              </a:rPr>
              <a:t>个不同模拟传感器的组件之多。如图</a:t>
            </a:r>
            <a:r>
              <a:rPr lang="en-US" altLang="zh-CN" sz="2600" b="1" dirty="0">
                <a:solidFill>
                  <a:srgbClr val="0000CC"/>
                </a:solidFill>
                <a:latin typeface="楷体_GB2312" pitchFamily="49" charset="-122"/>
                <a:ea typeface="楷体_GB2312" pitchFamily="49" charset="-122"/>
              </a:rPr>
              <a:t>3.3</a:t>
            </a:r>
            <a:r>
              <a:rPr lang="zh-CN" altLang="zh-CN" sz="2600" b="1" dirty="0">
                <a:solidFill>
                  <a:srgbClr val="0000CC"/>
                </a:solidFill>
                <a:latin typeface="楷体_GB2312" pitchFamily="49" charset="-122"/>
                <a:ea typeface="楷体_GB2312" pitchFamily="49" charset="-122"/>
              </a:rPr>
              <a:t>所示，除了传感元件和相应的信号放大器、信号调理器而外，智能传感器也包括</a:t>
            </a:r>
            <a:r>
              <a:rPr lang="en-US" altLang="zh-CN" sz="2600" b="1" dirty="0">
                <a:solidFill>
                  <a:srgbClr val="0000CC"/>
                </a:solidFill>
                <a:latin typeface="楷体_GB2312" pitchFamily="49" charset="-122"/>
                <a:ea typeface="楷体_GB2312" pitchFamily="49" charset="-122"/>
              </a:rPr>
              <a:t>A/D </a:t>
            </a:r>
            <a:r>
              <a:rPr lang="zh-CN" altLang="zh-CN" sz="2600" b="1" dirty="0">
                <a:solidFill>
                  <a:srgbClr val="0000CC"/>
                </a:solidFill>
                <a:latin typeface="楷体_GB2312" pitchFamily="49" charset="-122"/>
                <a:ea typeface="楷体_GB2312" pitchFamily="49" charset="-122"/>
              </a:rPr>
              <a:t>转换器、各种类型存储器和逻辑（控制）器。如果信号是数字形式，可有几种通信协议进行通信。</a:t>
            </a:r>
            <a:r>
              <a:rPr lang="zh-CN" altLang="en-US" sz="2600" b="1" dirty="0">
                <a:solidFill>
                  <a:srgbClr val="0000CC"/>
                </a:solidFill>
                <a:latin typeface="楷体_GB2312" pitchFamily="49" charset="-122"/>
                <a:ea typeface="楷体_GB2312" pitchFamily="49" charset="-122"/>
              </a:rPr>
              <a:t> </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4"/>
          <p:cNvSpPr>
            <a:spLocks noGrp="1"/>
          </p:cNvSpPr>
          <p:nvPr>
            <p:ph type="sldNum" sz="quarter" idx="4294967295"/>
          </p:nvPr>
        </p:nvSpPr>
        <p:spPr>
          <a:xfrm>
            <a:off x="3276600" y="6477000"/>
            <a:ext cx="2133600" cy="304800"/>
          </a:xfrm>
          <a:prstGeom prst="rect">
            <a:avLst/>
          </a:prstGeom>
        </p:spPr>
        <p:txBody>
          <a:bodyPr/>
          <a:lstStyle/>
          <a:p>
            <a:pPr algn="ctr"/>
            <a:fld id="{141BACF2-82AA-4C9E-ABAD-708C71BAE815}" type="slidenum">
              <a:rPr lang="ko-KR" altLang="en-US"/>
              <a:pPr algn="ctr"/>
              <a:t>13</a:t>
            </a:fld>
            <a:endParaRPr lang="en-US" altLang="ko-KR" dirty="0"/>
          </a:p>
        </p:txBody>
      </p:sp>
      <p:sp>
        <p:nvSpPr>
          <p:cNvPr id="167940" name="Rectangle 4"/>
          <p:cNvSpPr>
            <a:spLocks noChangeArrowheads="1"/>
          </p:cNvSpPr>
          <p:nvPr/>
        </p:nvSpPr>
        <p:spPr bwMode="auto">
          <a:xfrm>
            <a:off x="457200" y="609600"/>
            <a:ext cx="8458200" cy="486287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800" b="1" dirty="0"/>
              <a:t>Integrated sensor</a:t>
            </a:r>
            <a:endParaRPr lang="en-US" altLang="zh-CN" sz="2600" dirty="0" smtClean="0">
              <a:latin typeface="Book Antiqua" pitchFamily="18" charset="0"/>
            </a:endParaRPr>
          </a:p>
          <a:p>
            <a:r>
              <a:rPr lang="en-US" altLang="zh-CN" sz="2600" dirty="0" smtClean="0">
                <a:latin typeface="Book Antiqua" pitchFamily="18" charset="0"/>
              </a:rPr>
              <a:t>    Increasing </a:t>
            </a:r>
            <a:r>
              <a:rPr lang="en-US" altLang="zh-CN" sz="2600" dirty="0">
                <a:latin typeface="Book Antiqua" pitchFamily="18" charset="0"/>
              </a:rPr>
              <a:t>the performance and reliability and reducing the cost of electronic circuits through increased integration are standard expectations for semiconductor technology. In the area of semiconductor sensors, however, that integration has been limited to Hall-effect and optoelectronic devices. </a:t>
            </a:r>
          </a:p>
          <a:p>
            <a:pPr>
              <a:spcBef>
                <a:spcPct val="50000"/>
              </a:spcBef>
            </a:pPr>
            <a:r>
              <a:rPr lang="en-US" altLang="zh-CN" sz="2600" b="1" dirty="0" smtClean="0">
                <a:solidFill>
                  <a:srgbClr val="0000CC"/>
                </a:solidFill>
                <a:latin typeface="楷体_GB2312" pitchFamily="49" charset="-122"/>
                <a:ea typeface="楷体_GB2312" pitchFamily="49" charset="-122"/>
              </a:rPr>
              <a:t>    </a:t>
            </a:r>
            <a:r>
              <a:rPr lang="zh-CN" altLang="zh-CN" sz="2600" b="1" dirty="0" smtClean="0">
                <a:solidFill>
                  <a:srgbClr val="0000CC"/>
                </a:solidFill>
                <a:latin typeface="楷体_GB2312" pitchFamily="49" charset="-122"/>
                <a:ea typeface="楷体_GB2312" pitchFamily="49" charset="-122"/>
              </a:rPr>
              <a:t>通过</a:t>
            </a:r>
            <a:r>
              <a:rPr lang="zh-CN" altLang="zh-CN" sz="2600" b="1" dirty="0">
                <a:solidFill>
                  <a:srgbClr val="0000CC"/>
                </a:solidFill>
                <a:latin typeface="楷体_GB2312" pitchFamily="49" charset="-122"/>
                <a:ea typeface="楷体_GB2312" pitchFamily="49" charset="-122"/>
              </a:rPr>
              <a:t>不断增加的集成技术使性能和可靠性不断增加，电路成本不断降低，是半导体技术的期望标准。在半导体传感器领域中，这种集成仅限于霍尔传感器和光电子设备中。</a:t>
            </a:r>
            <a:endParaRPr lang="zh-CN" altLang="en-US" sz="2600" b="1" dirty="0">
              <a:solidFill>
                <a:srgbClr val="0000CC"/>
              </a:solidFill>
              <a:latin typeface="楷体_GB2312" pitchFamily="49" charset="-122"/>
              <a:ea typeface="楷体_GB2312" pitchFamily="49" charset="-122"/>
            </a:endParaRPr>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4"/>
          <p:cNvSpPr>
            <a:spLocks noGrp="1"/>
          </p:cNvSpPr>
          <p:nvPr>
            <p:ph type="sldNum" sz="quarter" idx="4294967295"/>
          </p:nvPr>
        </p:nvSpPr>
        <p:spPr>
          <a:xfrm>
            <a:off x="3276600" y="6477000"/>
            <a:ext cx="2133600" cy="304800"/>
          </a:xfrm>
          <a:prstGeom prst="rect">
            <a:avLst/>
          </a:prstGeom>
        </p:spPr>
        <p:txBody>
          <a:bodyPr/>
          <a:lstStyle/>
          <a:p>
            <a:pPr algn="ctr"/>
            <a:fld id="{EB137C49-772E-42A2-BDF5-0331D930C296}" type="slidenum">
              <a:rPr lang="ko-KR" altLang="en-US"/>
              <a:pPr algn="ctr"/>
              <a:t>14</a:t>
            </a:fld>
            <a:endParaRPr lang="en-US" altLang="ko-KR" dirty="0"/>
          </a:p>
        </p:txBody>
      </p:sp>
      <p:sp>
        <p:nvSpPr>
          <p:cNvPr id="168965" name="Rectangle 5"/>
          <p:cNvSpPr>
            <a:spLocks noChangeArrowheads="1"/>
          </p:cNvSpPr>
          <p:nvPr/>
        </p:nvSpPr>
        <p:spPr bwMode="auto">
          <a:xfrm>
            <a:off x="457200" y="914400"/>
            <a:ext cx="8229600" cy="31700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dirty="0">
                <a:latin typeface="Book Antiqua" pitchFamily="18" charset="0"/>
              </a:rPr>
              <a:t>The term </a:t>
            </a:r>
            <a:r>
              <a:rPr lang="en-US" altLang="zh-CN" sz="2600" dirty="0" err="1">
                <a:latin typeface="Book Antiqua" pitchFamily="18" charset="0"/>
              </a:rPr>
              <a:t>microelectromechanical</a:t>
            </a:r>
            <a:r>
              <a:rPr lang="en-US" altLang="zh-CN" sz="2600" dirty="0">
                <a:latin typeface="Book Antiqua" pitchFamily="18" charset="0"/>
              </a:rPr>
              <a:t> systems, or sometimes simply microsystems, is used to describe the structures and functions provided by micromachining and the addition of microelectronics to those structures.</a:t>
            </a:r>
          </a:p>
          <a:p>
            <a:pPr>
              <a:spcBef>
                <a:spcPct val="50000"/>
              </a:spcBef>
            </a:pPr>
            <a:r>
              <a:rPr lang="zh-CN" altLang="zh-CN" sz="2600" b="1" dirty="0">
                <a:solidFill>
                  <a:srgbClr val="0000CC"/>
                </a:solidFill>
                <a:latin typeface="楷体_GB2312" pitchFamily="49" charset="-122"/>
                <a:ea typeface="楷体_GB2312" pitchFamily="49" charset="-122"/>
              </a:rPr>
              <a:t>微机电系统或简称微系统，通常描述微机械和与之结合的微电子技术所构成的结构和功能。</a:t>
            </a:r>
            <a:endParaRPr lang="zh-CN" altLang="en-US" sz="2600" b="1" dirty="0">
              <a:solidFill>
                <a:srgbClr val="0000CC"/>
              </a:solidFill>
              <a:latin typeface="楷体_GB2312" pitchFamily="49" charset="-122"/>
              <a:ea typeface="楷体_GB2312" pitchFamily="49" charset="-122"/>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4"/>
          <p:cNvSpPr>
            <a:spLocks noGrp="1"/>
          </p:cNvSpPr>
          <p:nvPr>
            <p:ph type="sldNum" sz="quarter" idx="4294967295"/>
          </p:nvPr>
        </p:nvSpPr>
        <p:spPr>
          <a:xfrm>
            <a:off x="3276600" y="6477000"/>
            <a:ext cx="2133600" cy="304800"/>
          </a:xfrm>
          <a:prstGeom prst="rect">
            <a:avLst/>
          </a:prstGeom>
        </p:spPr>
        <p:txBody>
          <a:bodyPr/>
          <a:lstStyle/>
          <a:p>
            <a:pPr algn="ctr"/>
            <a:fld id="{4825B9EC-6AAA-4BAE-8E04-1361BF3502C4}" type="slidenum">
              <a:rPr lang="ko-KR" altLang="en-US"/>
              <a:pPr algn="ctr"/>
              <a:t>15</a:t>
            </a:fld>
            <a:endParaRPr lang="en-US" altLang="ko-KR" dirty="0"/>
          </a:p>
        </p:txBody>
      </p:sp>
      <p:sp>
        <p:nvSpPr>
          <p:cNvPr id="177155" name="Rectangle 3"/>
          <p:cNvSpPr>
            <a:spLocks noChangeArrowheads="1"/>
          </p:cNvSpPr>
          <p:nvPr/>
        </p:nvSpPr>
        <p:spPr bwMode="auto">
          <a:xfrm>
            <a:off x="304800" y="1600200"/>
            <a:ext cx="8610600" cy="309315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 typeface="Wingdings" pitchFamily="2" charset="2"/>
              <a:buNone/>
            </a:pPr>
            <a:r>
              <a:rPr lang="en-US" altLang="zh-CN" sz="2600" dirty="0">
                <a:latin typeface="Book Antiqua" pitchFamily="18" charset="0"/>
              </a:rPr>
              <a:t>    New packages must be developed for smart sensors to accommodate the additional connections for power, ground, output, diagnostics, and other features that the combination of technologies can provide. </a:t>
            </a:r>
            <a:endParaRPr lang="en-US" altLang="zh-CN" sz="2600" dirty="0" smtClean="0">
              <a:latin typeface="Book Antiqua" pitchFamily="18" charset="0"/>
            </a:endParaRPr>
          </a:p>
          <a:p>
            <a:pPr>
              <a:spcBef>
                <a:spcPct val="50000"/>
              </a:spcBef>
              <a:buFont typeface="Wingdings" pitchFamily="2" charset="2"/>
              <a:buNone/>
            </a:pPr>
            <a:r>
              <a:rPr lang="en-US" altLang="zh-CN" sz="2600" b="1" dirty="0" smtClean="0">
                <a:solidFill>
                  <a:srgbClr val="0000CC"/>
                </a:solidFill>
                <a:latin typeface="楷体_GB2312" pitchFamily="49" charset="-122"/>
                <a:ea typeface="楷体_GB2312" pitchFamily="49" charset="-122"/>
              </a:rPr>
              <a:t>   </a:t>
            </a:r>
            <a:r>
              <a:rPr lang="zh-CN" altLang="zh-CN" sz="2600" b="1" dirty="0" smtClean="0">
                <a:solidFill>
                  <a:srgbClr val="0000CC"/>
                </a:solidFill>
                <a:latin typeface="楷体_GB2312" pitchFamily="49" charset="-122"/>
                <a:ea typeface="楷体_GB2312" pitchFamily="49" charset="-122"/>
              </a:rPr>
              <a:t>必须</a:t>
            </a:r>
            <a:r>
              <a:rPr lang="zh-CN" altLang="zh-CN" sz="2600" b="1" dirty="0">
                <a:solidFill>
                  <a:srgbClr val="0000CC"/>
                </a:solidFill>
                <a:latin typeface="楷体_GB2312" pitchFamily="49" charset="-122"/>
                <a:ea typeface="楷体_GB2312" pitchFamily="49" charset="-122"/>
              </a:rPr>
              <a:t>开发新组件以便智能传感器能适应对电源、接地、输出、诊断工具的连接，以及适应技术组合可提供的其他性能的连接</a:t>
            </a:r>
            <a:r>
              <a:rPr lang="zh-CN" altLang="zh-CN" sz="2600" b="1" dirty="0" smtClean="0">
                <a:solidFill>
                  <a:srgbClr val="0000CC"/>
                </a:solidFill>
                <a:latin typeface="楷体_GB2312" pitchFamily="49" charset="-122"/>
                <a:ea typeface="楷体_GB2312" pitchFamily="49" charset="-122"/>
              </a:rPr>
              <a:t>。</a:t>
            </a:r>
            <a:endParaRPr lang="en-US" altLang="zh-CN" sz="2600" b="1" dirty="0">
              <a:solidFill>
                <a:srgbClr val="0000CC"/>
              </a:solidFill>
              <a:latin typeface="楷体_GB2312" pitchFamily="49" charset="-122"/>
              <a:ea typeface="楷体_GB2312" pitchFamily="49" charset="-122"/>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609600" y="1066800"/>
            <a:ext cx="7848600" cy="4493538"/>
          </a:xfrm>
          <a:prstGeom prst="rect">
            <a:avLst/>
          </a:prstGeom>
        </p:spPr>
        <p:txBody>
          <a:bodyPr wrap="square">
            <a:spAutoFit/>
          </a:bodyPr>
          <a:lstStyle/>
          <a:p>
            <a:pPr>
              <a:spcBef>
                <a:spcPct val="50000"/>
              </a:spcBef>
              <a:buFont typeface="Wingdings" pitchFamily="2" charset="2"/>
              <a:buNone/>
            </a:pPr>
            <a:r>
              <a:rPr lang="en-US" altLang="zh-CN" sz="2600" dirty="0">
                <a:latin typeface="Book Antiqua" pitchFamily="18" charset="0"/>
              </a:rPr>
              <a:t>Sensors have few, if any, commonly accepted packages. Instead, each supplier provides a unique </a:t>
            </a:r>
            <a:r>
              <a:rPr lang="en-US" altLang="zh-CN" sz="2600" dirty="0" err="1">
                <a:latin typeface="Book Antiqua" pitchFamily="18" charset="0"/>
              </a:rPr>
              <a:t>pinout</a:t>
            </a:r>
            <a:r>
              <a:rPr lang="en-US" altLang="zh-CN" sz="2600" dirty="0">
                <a:latin typeface="Book Antiqua" pitchFamily="18" charset="0"/>
              </a:rPr>
              <a:t> and form factor. The problem is exacerbated by the addition of more features to sensors, either through integration or by the addition of circuitry.   </a:t>
            </a:r>
          </a:p>
          <a:p>
            <a:pPr>
              <a:spcBef>
                <a:spcPct val="50000"/>
              </a:spcBef>
            </a:pPr>
            <a:r>
              <a:rPr lang="zh-CN" altLang="zh-CN" sz="2600" b="1" dirty="0">
                <a:solidFill>
                  <a:srgbClr val="0000CC"/>
                </a:solidFill>
                <a:latin typeface="楷体_GB2312" pitchFamily="49" charset="-122"/>
                <a:ea typeface="楷体_GB2312" pitchFamily="49" charset="-122"/>
              </a:rPr>
              <a:t>传感器（如果有）很少有通用的组件。相反，每个供应商都提供特有的引出线和组成部分。无论是通过集成还是电路的增加，使传感器性能的增加，都让这个问题更加严重。</a:t>
            </a:r>
            <a:endParaRPr lang="en-US" altLang="zh-CN" sz="2600" b="1" dirty="0">
              <a:solidFill>
                <a:srgbClr val="0000CC"/>
              </a:solidFill>
              <a:latin typeface="楷体_GB2312" pitchFamily="49" charset="-122"/>
              <a:ea typeface="楷体_GB2312" pitchFamily="49" charset="-122"/>
            </a:endParaRPr>
          </a:p>
          <a:p>
            <a:pPr>
              <a:spcBef>
                <a:spcPct val="50000"/>
              </a:spcBef>
              <a:buFont typeface="Wingdings" pitchFamily="2" charset="2"/>
              <a:buNone/>
            </a:pPr>
            <a:r>
              <a:rPr lang="en-US" altLang="zh-CN" sz="2600" b="1" dirty="0">
                <a:solidFill>
                  <a:srgbClr val="0000CC"/>
                </a:solidFill>
                <a:latin typeface="楷体_GB2312" pitchFamily="49" charset="-122"/>
                <a:ea typeface="楷体_GB2312" pitchFamily="49" charset="-122"/>
              </a:rPr>
              <a:t> </a:t>
            </a:r>
          </a:p>
        </p:txBody>
      </p:sp>
    </p:spTree>
    <p:extLst>
      <p:ext uri="{BB962C8B-B14F-4D97-AF65-F5344CB8AC3E}">
        <p14:creationId xmlns:p14="http://schemas.microsoft.com/office/powerpoint/2010/main" val="122710475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4"/>
          <p:cNvSpPr>
            <a:spLocks noGrp="1"/>
          </p:cNvSpPr>
          <p:nvPr>
            <p:ph type="sldNum" sz="quarter" idx="4294967295"/>
          </p:nvPr>
        </p:nvSpPr>
        <p:spPr>
          <a:xfrm>
            <a:off x="3276600" y="6477000"/>
            <a:ext cx="2133600" cy="304800"/>
          </a:xfrm>
          <a:prstGeom prst="rect">
            <a:avLst/>
          </a:prstGeom>
        </p:spPr>
        <p:txBody>
          <a:bodyPr/>
          <a:lstStyle/>
          <a:p>
            <a:pPr algn="ctr"/>
            <a:fld id="{FFF35AEB-A31A-4BE9-ADBD-85CFE73C3410}" type="slidenum">
              <a:rPr lang="ko-KR" altLang="en-US"/>
              <a:pPr algn="ctr"/>
              <a:t>17</a:t>
            </a:fld>
            <a:endParaRPr lang="en-US" altLang="ko-KR" dirty="0"/>
          </a:p>
        </p:txBody>
      </p:sp>
      <p:sp>
        <p:nvSpPr>
          <p:cNvPr id="176131" name="Rectangle 3"/>
          <p:cNvSpPr>
            <a:spLocks noChangeArrowheads="1"/>
          </p:cNvSpPr>
          <p:nvPr/>
        </p:nvSpPr>
        <p:spPr bwMode="auto">
          <a:xfrm>
            <a:off x="621792" y="1143000"/>
            <a:ext cx="8077200" cy="469359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spcBef>
                <a:spcPct val="50000"/>
              </a:spcBef>
            </a:pPr>
            <a:r>
              <a:rPr lang="en-US" altLang="zh-CN" sz="2600" dirty="0">
                <a:latin typeface="Book Antiqua" pitchFamily="18" charset="0"/>
              </a:rPr>
              <a:t>    </a:t>
            </a:r>
            <a:r>
              <a:rPr lang="en-US" altLang="en-US" sz="2600" dirty="0">
                <a:latin typeface="Book Antiqua" pitchFamily="18" charset="0"/>
                <a:ea typeface="楷体_GB2312" pitchFamily="49" charset="-122"/>
              </a:rPr>
              <a:t>Prior to the era of sensor integration, products that combine technology at the package level, rather than at the silicon level, have been the industry norm. A </a:t>
            </a:r>
            <a:r>
              <a:rPr lang="en-US" altLang="en-US" sz="2600" dirty="0">
                <a:solidFill>
                  <a:srgbClr val="FF0000"/>
                </a:solidFill>
                <a:latin typeface="Book Antiqua" pitchFamily="18" charset="0"/>
                <a:ea typeface="楷体_GB2312" pitchFamily="49" charset="-122"/>
              </a:rPr>
              <a:t>hybrid</a:t>
            </a:r>
            <a:r>
              <a:rPr lang="zh-CN" altLang="en-US" sz="2600" b="1" dirty="0">
                <a:solidFill>
                  <a:srgbClr val="0000CC"/>
                </a:solidFill>
                <a:latin typeface="楷体_GB2312" pitchFamily="49" charset="-122"/>
                <a:ea typeface="楷体_GB2312" pitchFamily="49" charset="-122"/>
              </a:rPr>
              <a:t>（混合，合成，杂交，杂种）</a:t>
            </a:r>
            <a:r>
              <a:rPr lang="en-US" altLang="en-US" sz="2600" dirty="0">
                <a:latin typeface="Book Antiqua" pitchFamily="18" charset="0"/>
                <a:ea typeface="楷体_GB2312" pitchFamily="49" charset="-122"/>
              </a:rPr>
              <a:t>or module solution has the advantage of using proven available technology to achieve a more sophisticated product solution. </a:t>
            </a:r>
            <a:endParaRPr lang="en-US" altLang="en-US" sz="2600" dirty="0" smtClean="0">
              <a:latin typeface="Book Antiqua" pitchFamily="18" charset="0"/>
              <a:ea typeface="楷体_GB2312" pitchFamily="49" charset="-122"/>
            </a:endParaRPr>
          </a:p>
          <a:p>
            <a:pPr>
              <a:spcBef>
                <a:spcPct val="50000"/>
              </a:spcBef>
            </a:pPr>
            <a:r>
              <a:rPr lang="zh-CN" altLang="zh-CN" sz="2600" b="1" dirty="0" smtClean="0">
                <a:solidFill>
                  <a:srgbClr val="0000CC"/>
                </a:solidFill>
                <a:latin typeface="楷体_GB2312" pitchFamily="49" charset="-122"/>
                <a:ea typeface="楷体_GB2312" pitchFamily="49" charset="-122"/>
              </a:rPr>
              <a:t>在</a:t>
            </a:r>
            <a:r>
              <a:rPr lang="zh-CN" altLang="zh-CN" sz="2600" b="1" dirty="0">
                <a:solidFill>
                  <a:srgbClr val="0000CC"/>
                </a:solidFill>
                <a:latin typeface="楷体_GB2312" pitchFamily="49" charset="-122"/>
                <a:ea typeface="楷体_GB2312" pitchFamily="49" charset="-122"/>
              </a:rPr>
              <a:t>传感器集成时代之前，封装级别而不是硅技术级别的组合技术产品是工业标准化的。混合或模块化解决方案具备用已证明可用的技术来实现更成熟的生产方案的优点</a:t>
            </a:r>
            <a:r>
              <a:rPr lang="zh-CN" altLang="zh-CN" sz="2600" b="1" dirty="0" smtClean="0">
                <a:solidFill>
                  <a:srgbClr val="0000CC"/>
                </a:solidFill>
                <a:latin typeface="楷体_GB2312" pitchFamily="49" charset="-122"/>
                <a:ea typeface="楷体_GB2312" pitchFamily="49" charset="-122"/>
              </a:rPr>
              <a:t>。</a:t>
            </a:r>
            <a:endParaRPr lang="en-US" altLang="zh-CN" sz="2600" dirty="0">
              <a:latin typeface="Book Antiqua" pitchFamily="18" charset="0"/>
              <a:ea typeface="楷体_GB2312" pitchFamily="49" charset="-122"/>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a:off x="1185672" y="1295400"/>
            <a:ext cx="7086600" cy="3908762"/>
          </a:xfrm>
          <a:prstGeom prst="rect">
            <a:avLst/>
          </a:prstGeom>
        </p:spPr>
        <p:txBody>
          <a:bodyPr wrap="square">
            <a:spAutoFit/>
          </a:bodyPr>
          <a:lstStyle/>
          <a:p>
            <a:pPr>
              <a:spcBef>
                <a:spcPct val="50000"/>
              </a:spcBef>
            </a:pPr>
            <a:r>
              <a:rPr lang="en-US" altLang="en-US" sz="2600" dirty="0" smtClean="0">
                <a:latin typeface="Book Antiqua" pitchFamily="18" charset="0"/>
                <a:ea typeface="楷体_GB2312" pitchFamily="49" charset="-122"/>
              </a:rPr>
              <a:t>That may be in a </a:t>
            </a:r>
            <a:r>
              <a:rPr lang="en-US" altLang="en-US" sz="2600" u="sng" dirty="0" smtClean="0">
                <a:solidFill>
                  <a:srgbClr val="FF0000"/>
                </a:solidFill>
                <a:latin typeface="Book Antiqua" pitchFamily="18" charset="0"/>
                <a:ea typeface="楷体_GB2312" pitchFamily="49" charset="-122"/>
              </a:rPr>
              <a:t>printed circuit board</a:t>
            </a:r>
            <a:r>
              <a:rPr lang="en-US" altLang="zh-CN" sz="2600" b="1" dirty="0" smtClean="0">
                <a:solidFill>
                  <a:srgbClr val="0000CC"/>
                </a:solidFill>
                <a:latin typeface="楷体_GB2312" pitchFamily="49" charset="-122"/>
                <a:ea typeface="楷体_GB2312" pitchFamily="49" charset="-122"/>
              </a:rPr>
              <a:t>(</a:t>
            </a:r>
            <a:r>
              <a:rPr lang="zh-CN" altLang="en-US" sz="2600" b="1" dirty="0" smtClean="0">
                <a:solidFill>
                  <a:srgbClr val="0000CC"/>
                </a:solidFill>
                <a:latin typeface="楷体_GB2312" pitchFamily="49" charset="-122"/>
                <a:ea typeface="楷体_GB2312" pitchFamily="49" charset="-122"/>
              </a:rPr>
              <a:t>印刷电路板</a:t>
            </a:r>
            <a:r>
              <a:rPr lang="en-US" altLang="zh-CN" sz="2600" b="1" dirty="0" smtClean="0">
                <a:solidFill>
                  <a:srgbClr val="0000CC"/>
                </a:solidFill>
                <a:latin typeface="楷体_GB2312" pitchFamily="49" charset="-122"/>
                <a:ea typeface="楷体_GB2312" pitchFamily="49" charset="-122"/>
              </a:rPr>
              <a:t>)</a:t>
            </a:r>
            <a:r>
              <a:rPr lang="en-US" altLang="en-US" sz="2600" dirty="0" smtClean="0">
                <a:latin typeface="Book Antiqua" pitchFamily="18" charset="0"/>
                <a:ea typeface="楷体_GB2312" pitchFamily="49" charset="-122"/>
              </a:rPr>
              <a:t>or </a:t>
            </a:r>
            <a:r>
              <a:rPr lang="en-US" altLang="en-US" sz="2600" u="sng" dirty="0" smtClean="0">
                <a:solidFill>
                  <a:srgbClr val="FF0000"/>
                </a:solidFill>
                <a:latin typeface="Book Antiqua" pitchFamily="18" charset="0"/>
                <a:ea typeface="楷体_GB2312" pitchFamily="49" charset="-122"/>
              </a:rPr>
              <a:t>ceramic substrate</a:t>
            </a:r>
            <a:r>
              <a:rPr lang="en-US" altLang="zh-CN" sz="2600" b="1" dirty="0" smtClean="0">
                <a:solidFill>
                  <a:srgbClr val="0000CC"/>
                </a:solidFill>
                <a:latin typeface="楷体_GB2312" pitchFamily="49" charset="-122"/>
                <a:ea typeface="楷体_GB2312" pitchFamily="49" charset="-122"/>
              </a:rPr>
              <a:t>(</a:t>
            </a:r>
            <a:r>
              <a:rPr lang="zh-CN" altLang="en-US" sz="2600" b="1" dirty="0" smtClean="0">
                <a:solidFill>
                  <a:srgbClr val="0000CC"/>
                </a:solidFill>
                <a:latin typeface="楷体_GB2312" pitchFamily="49" charset="-122"/>
                <a:ea typeface="楷体_GB2312" pitchFamily="49" charset="-122"/>
              </a:rPr>
              <a:t>陶瓷衬底，陶瓷基片）</a:t>
            </a:r>
            <a:r>
              <a:rPr lang="en-US" altLang="en-US" sz="2600" dirty="0" smtClean="0">
                <a:latin typeface="Book Antiqua" pitchFamily="18" charset="0"/>
                <a:ea typeface="楷体_GB2312" pitchFamily="49" charset="-122"/>
              </a:rPr>
              <a:t>form. Figure 3.4 shows the steps that can be taken toward a higher level of </a:t>
            </a:r>
            <a:r>
              <a:rPr lang="en-US" altLang="en-US" sz="2600" dirty="0" smtClean="0">
                <a:solidFill>
                  <a:srgbClr val="FF0000"/>
                </a:solidFill>
                <a:latin typeface="Book Antiqua" pitchFamily="18" charset="0"/>
                <a:ea typeface="楷体_GB2312" pitchFamily="49" charset="-122"/>
              </a:rPr>
              <a:t>monolithic</a:t>
            </a:r>
            <a:r>
              <a:rPr lang="zh-CN" altLang="en-US" sz="2600" b="1" dirty="0" smtClean="0">
                <a:solidFill>
                  <a:srgbClr val="0000CC"/>
                </a:solidFill>
                <a:latin typeface="楷体_GB2312" pitchFamily="49" charset="-122"/>
                <a:ea typeface="楷体_GB2312" pitchFamily="49" charset="-122"/>
              </a:rPr>
              <a:t>（整体式，单片，整体的，庞大的）</a:t>
            </a:r>
            <a:r>
              <a:rPr lang="en-US" altLang="en-US" sz="2600" dirty="0" smtClean="0">
                <a:latin typeface="Book Antiqua" pitchFamily="18" charset="0"/>
                <a:ea typeface="楷体_GB2312" pitchFamily="49" charset="-122"/>
              </a:rPr>
              <a:t>integration.</a:t>
            </a:r>
          </a:p>
          <a:p>
            <a:pPr>
              <a:spcBef>
                <a:spcPct val="50000"/>
              </a:spcBef>
            </a:pPr>
            <a:r>
              <a:rPr lang="zh-CN" altLang="zh-CN" sz="2600" b="1" dirty="0" smtClean="0">
                <a:solidFill>
                  <a:srgbClr val="0000CC"/>
                </a:solidFill>
                <a:latin typeface="楷体_GB2312" pitchFamily="49" charset="-122"/>
                <a:ea typeface="楷体_GB2312" pitchFamily="49" charset="-122"/>
              </a:rPr>
              <a:t>这可以是印刷电路板或陶瓷基片的形式。图</a:t>
            </a:r>
            <a:r>
              <a:rPr lang="en-US" altLang="zh-CN" sz="2600" b="1" dirty="0" smtClean="0">
                <a:solidFill>
                  <a:srgbClr val="0000CC"/>
                </a:solidFill>
                <a:latin typeface="楷体_GB2312" pitchFamily="49" charset="-122"/>
                <a:ea typeface="楷体_GB2312" pitchFamily="49" charset="-122"/>
              </a:rPr>
              <a:t>3.4</a:t>
            </a:r>
            <a:r>
              <a:rPr lang="zh-CN" altLang="zh-CN" sz="2600" b="1" dirty="0" smtClean="0">
                <a:solidFill>
                  <a:srgbClr val="0000CC"/>
                </a:solidFill>
                <a:latin typeface="楷体_GB2312" pitchFamily="49" charset="-122"/>
                <a:ea typeface="楷体_GB2312" pitchFamily="49" charset="-122"/>
              </a:rPr>
              <a:t>表示了向更高水平发展的庞大集成的步骤。</a:t>
            </a:r>
          </a:p>
          <a:p>
            <a:pPr>
              <a:spcBef>
                <a:spcPct val="50000"/>
              </a:spcBef>
            </a:pPr>
            <a:endParaRPr lang="en-US" altLang="en-US" dirty="0" smtClean="0">
              <a:latin typeface="Book Antiqua" pitchFamily="18" charset="0"/>
              <a:ea typeface="楷体_GB2312" pitchFamily="49" charset="-122"/>
            </a:endParaRPr>
          </a:p>
        </p:txBody>
      </p:sp>
    </p:spTree>
    <p:extLst>
      <p:ext uri="{BB962C8B-B14F-4D97-AF65-F5344CB8AC3E}">
        <p14:creationId xmlns:p14="http://schemas.microsoft.com/office/powerpoint/2010/main" val="40156783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灯片编号占位符 4"/>
          <p:cNvSpPr>
            <a:spLocks noGrp="1"/>
          </p:cNvSpPr>
          <p:nvPr>
            <p:ph type="sldNum" sz="quarter" idx="11"/>
          </p:nvPr>
        </p:nvSpPr>
        <p:spPr/>
        <p:txBody>
          <a:bodyPr/>
          <a:lstStyle/>
          <a:p>
            <a:fld id="{6FAF4142-3F71-413D-BCF7-8231AB4EC47F}" type="slidenum">
              <a:rPr lang="ko-KR" altLang="en-US"/>
              <a:pPr/>
              <a:t>2</a:t>
            </a:fld>
            <a:endParaRPr lang="en-US" altLang="ko-KR" dirty="0"/>
          </a:p>
        </p:txBody>
      </p:sp>
      <p:sp>
        <p:nvSpPr>
          <p:cNvPr id="80900" name="Rectangle 4"/>
          <p:cNvSpPr>
            <a:spLocks noChangeArrowheads="1"/>
          </p:cNvSpPr>
          <p:nvPr/>
        </p:nvSpPr>
        <p:spPr bwMode="auto">
          <a:xfrm>
            <a:off x="914400" y="487363"/>
            <a:ext cx="7010400" cy="57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pPr algn="ctr"/>
            <a:r>
              <a:rPr lang="en-US" altLang="zh-CN" sz="3200">
                <a:latin typeface="Times New Roman" pitchFamily="18" charset="0"/>
              </a:rPr>
              <a:t>Unit3      Smart Sensors</a:t>
            </a:r>
          </a:p>
        </p:txBody>
      </p:sp>
      <p:pic>
        <p:nvPicPr>
          <p:cNvPr id="80903" name="Picture 7" descr="ta3"/>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524000" y="1524000"/>
            <a:ext cx="6096000" cy="44894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4"/>
          <p:cNvSpPr>
            <a:spLocks noGrp="1"/>
          </p:cNvSpPr>
          <p:nvPr>
            <p:ph type="sldNum" sz="quarter" idx="4294967295"/>
          </p:nvPr>
        </p:nvSpPr>
        <p:spPr>
          <a:xfrm>
            <a:off x="3276600" y="6477000"/>
            <a:ext cx="2133600" cy="304800"/>
          </a:xfrm>
          <a:prstGeom prst="rect">
            <a:avLst/>
          </a:prstGeom>
        </p:spPr>
        <p:txBody>
          <a:bodyPr/>
          <a:lstStyle/>
          <a:p>
            <a:pPr algn="ctr"/>
            <a:fld id="{274D9DA3-20E7-4F93-8DF9-D910DD865613}" type="slidenum">
              <a:rPr lang="ko-KR" altLang="en-US"/>
              <a:pPr algn="ctr"/>
              <a:t>3</a:t>
            </a:fld>
            <a:endParaRPr lang="en-US" altLang="ko-KR" dirty="0"/>
          </a:p>
        </p:txBody>
      </p:sp>
      <p:sp>
        <p:nvSpPr>
          <p:cNvPr id="113669" name="Rectangle 5"/>
          <p:cNvSpPr>
            <a:spLocks noChangeArrowheads="1"/>
          </p:cNvSpPr>
          <p:nvPr/>
        </p:nvSpPr>
        <p:spPr bwMode="auto">
          <a:xfrm>
            <a:off x="228600" y="609600"/>
            <a:ext cx="8458200" cy="412420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800" b="1" dirty="0">
                <a:latin typeface="Book Antiqua" pitchFamily="18" charset="0"/>
              </a:rPr>
              <a:t>Introduction</a:t>
            </a:r>
          </a:p>
          <a:p>
            <a:pPr>
              <a:spcBef>
                <a:spcPct val="50000"/>
              </a:spcBef>
            </a:pPr>
            <a:r>
              <a:rPr lang="en-US" altLang="zh-CN" sz="2600" dirty="0">
                <a:latin typeface="Book Antiqua" pitchFamily="18" charset="0"/>
              </a:rPr>
              <a:t>    Just about everything today in the technology area is a </a:t>
            </a:r>
            <a:r>
              <a:rPr lang="en-US" altLang="zh-CN" sz="2600" dirty="0">
                <a:solidFill>
                  <a:srgbClr val="FF0000"/>
                </a:solidFill>
                <a:latin typeface="Book Antiqua" pitchFamily="18" charset="0"/>
              </a:rPr>
              <a:t>candidate</a:t>
            </a:r>
            <a:r>
              <a:rPr lang="zh-CN" altLang="en-US" sz="2600" b="1" dirty="0">
                <a:solidFill>
                  <a:srgbClr val="0000CC"/>
                </a:solidFill>
                <a:latin typeface="楷体_GB2312" pitchFamily="49" charset="-122"/>
                <a:ea typeface="楷体_GB2312" pitchFamily="49" charset="-122"/>
              </a:rPr>
              <a:t>（申请求职者，候选人；报考者）</a:t>
            </a:r>
            <a:r>
              <a:rPr lang="en-US" altLang="zh-CN" sz="2600" dirty="0">
                <a:latin typeface="Book Antiqua" pitchFamily="18" charset="0"/>
              </a:rPr>
              <a:t>for having the </a:t>
            </a:r>
            <a:r>
              <a:rPr lang="en-US" altLang="zh-CN" sz="2600" dirty="0">
                <a:solidFill>
                  <a:srgbClr val="FF0000"/>
                </a:solidFill>
                <a:latin typeface="Book Antiqua" pitchFamily="18" charset="0"/>
              </a:rPr>
              <a:t>prefix</a:t>
            </a:r>
            <a:r>
              <a:rPr lang="en-US" altLang="zh-CN" sz="2600" dirty="0">
                <a:latin typeface="Book Antiqua" pitchFamily="18" charset="0"/>
              </a:rPr>
              <a:t> </a:t>
            </a:r>
            <a:r>
              <a:rPr lang="zh-CN" altLang="en-US" sz="2600" b="1" dirty="0">
                <a:solidFill>
                  <a:srgbClr val="0000CC"/>
                </a:solidFill>
                <a:latin typeface="楷体_GB2312" pitchFamily="49" charset="-122"/>
                <a:ea typeface="楷体_GB2312" pitchFamily="49" charset="-122"/>
              </a:rPr>
              <a:t>（前缀）</a:t>
            </a:r>
            <a:r>
              <a:rPr lang="en-US" altLang="zh-CN" sz="2600" dirty="0">
                <a:latin typeface="Book Antiqua" pitchFamily="18" charset="0"/>
              </a:rPr>
              <a:t>smart added to it. The term smart sensor was coined in the mid-1980s, and since then several devices have been called smart sensors. </a:t>
            </a:r>
            <a:endParaRPr lang="en-US" altLang="zh-CN" sz="2600" u="sng" dirty="0" smtClean="0">
              <a:solidFill>
                <a:srgbClr val="FF0000"/>
              </a:solidFill>
              <a:latin typeface="Book Antiqua" pitchFamily="18" charset="0"/>
            </a:endParaRPr>
          </a:p>
          <a:p>
            <a:pPr>
              <a:spcBef>
                <a:spcPct val="50000"/>
              </a:spcBef>
            </a:pPr>
            <a:r>
              <a:rPr lang="en-US" altLang="zh-CN" sz="2600" b="1" dirty="0" smtClean="0">
                <a:solidFill>
                  <a:srgbClr val="FF0000"/>
                </a:solidFill>
                <a:latin typeface="Book Antiqua" pitchFamily="18" charset="0"/>
                <a:ea typeface="楷体_GB2312" pitchFamily="49" charset="-122"/>
              </a:rPr>
              <a:t>    </a:t>
            </a:r>
            <a:r>
              <a:rPr lang="zh-CN" altLang="zh-CN" sz="2600" b="1" dirty="0" smtClean="0">
                <a:solidFill>
                  <a:srgbClr val="0000CC"/>
                </a:solidFill>
                <a:latin typeface="楷体_GB2312" pitchFamily="49" charset="-122"/>
                <a:ea typeface="楷体_GB2312" pitchFamily="49" charset="-122"/>
              </a:rPr>
              <a:t>就</a:t>
            </a:r>
            <a:r>
              <a:rPr lang="zh-CN" altLang="zh-CN" sz="2600" b="1" dirty="0">
                <a:solidFill>
                  <a:srgbClr val="0000CC"/>
                </a:solidFill>
                <a:latin typeface="楷体_GB2312" pitchFamily="49" charset="-122"/>
                <a:ea typeface="楷体_GB2312" pitchFamily="49" charset="-122"/>
              </a:rPr>
              <a:t>像今天技术领域的所有事物都想加上智能的头衔一样，术语智能传感器产生于</a:t>
            </a:r>
            <a:r>
              <a:rPr lang="en-US" altLang="zh-CN" sz="2600" b="1" dirty="0">
                <a:solidFill>
                  <a:srgbClr val="0000CC"/>
                </a:solidFill>
                <a:latin typeface="楷体_GB2312" pitchFamily="49" charset="-122"/>
                <a:ea typeface="楷体_GB2312" pitchFamily="49" charset="-122"/>
              </a:rPr>
              <a:t>20</a:t>
            </a:r>
            <a:r>
              <a:rPr lang="zh-CN" altLang="zh-CN" sz="2600" b="1" dirty="0">
                <a:solidFill>
                  <a:srgbClr val="0000CC"/>
                </a:solidFill>
                <a:latin typeface="楷体_GB2312" pitchFamily="49" charset="-122"/>
                <a:ea typeface="楷体_GB2312" pitchFamily="49" charset="-122"/>
              </a:rPr>
              <a:t>世纪</a:t>
            </a:r>
            <a:r>
              <a:rPr lang="en-US" altLang="zh-CN" sz="2600" b="1" dirty="0">
                <a:solidFill>
                  <a:srgbClr val="0000CC"/>
                </a:solidFill>
                <a:latin typeface="楷体_GB2312" pitchFamily="49" charset="-122"/>
                <a:ea typeface="楷体_GB2312" pitchFamily="49" charset="-122"/>
              </a:rPr>
              <a:t>80</a:t>
            </a:r>
            <a:r>
              <a:rPr lang="zh-CN" altLang="zh-CN" sz="2600" b="1" dirty="0">
                <a:solidFill>
                  <a:srgbClr val="0000CC"/>
                </a:solidFill>
                <a:latin typeface="楷体_GB2312" pitchFamily="49" charset="-122"/>
                <a:ea typeface="楷体_GB2312" pitchFamily="49" charset="-122"/>
              </a:rPr>
              <a:t>年代中期，从那时起，有些装置就称为智能传感器。</a:t>
            </a:r>
            <a:endParaRPr lang="en-US" altLang="zh-CN" sz="2600" b="1" dirty="0">
              <a:solidFill>
                <a:srgbClr val="0000CC"/>
              </a:solidFill>
              <a:latin typeface="楷体_GB2312" pitchFamily="49" charset="-122"/>
              <a:ea typeface="楷体_GB2312" pitchFamily="49" charset="-122"/>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4"/>
          <p:cNvSpPr>
            <a:spLocks noGrp="1"/>
          </p:cNvSpPr>
          <p:nvPr>
            <p:ph type="sldNum" sz="quarter" idx="4294967295"/>
          </p:nvPr>
        </p:nvSpPr>
        <p:spPr>
          <a:xfrm>
            <a:off x="3276600" y="6477000"/>
            <a:ext cx="2133600" cy="304800"/>
          </a:xfrm>
          <a:prstGeom prst="rect">
            <a:avLst/>
          </a:prstGeom>
        </p:spPr>
        <p:txBody>
          <a:bodyPr/>
          <a:lstStyle/>
          <a:p>
            <a:pPr algn="ctr"/>
            <a:fld id="{566E6444-1A07-43A9-BACF-3932EEA6A3FD}" type="slidenum">
              <a:rPr lang="ko-KR" altLang="en-US"/>
              <a:pPr algn="ctr"/>
              <a:t>4</a:t>
            </a:fld>
            <a:endParaRPr lang="en-US" altLang="ko-KR" dirty="0"/>
          </a:p>
        </p:txBody>
      </p:sp>
      <p:sp>
        <p:nvSpPr>
          <p:cNvPr id="645125" name="Rectangle 5"/>
          <p:cNvSpPr>
            <a:spLocks noChangeArrowheads="1"/>
          </p:cNvSpPr>
          <p:nvPr/>
        </p:nvSpPr>
        <p:spPr bwMode="auto">
          <a:xfrm>
            <a:off x="381000" y="609600"/>
            <a:ext cx="8458200" cy="5251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pPr>
            <a:r>
              <a:rPr lang="en-US" altLang="zh-CN" sz="2600" dirty="0">
                <a:latin typeface="Book Antiqua" pitchFamily="18" charset="0"/>
                <a:ea typeface="楷体_GB2312" pitchFamily="49" charset="-122"/>
              </a:rPr>
              <a:t>The intelligence required by such devices is available from microcontroller unit (MCU), digital signal processor (DSP), and application-specific integrated circuit (ASIC) technologies developed by several semiconductor manufacturers.</a:t>
            </a:r>
          </a:p>
          <a:p>
            <a:pPr>
              <a:spcBef>
                <a:spcPct val="50000"/>
              </a:spcBef>
            </a:pPr>
            <a:r>
              <a:rPr lang="zh-CN" altLang="en-US" sz="2600" b="1" dirty="0" smtClean="0">
                <a:solidFill>
                  <a:srgbClr val="0000CC"/>
                </a:solidFill>
                <a:latin typeface="楷体_GB2312" pitchFamily="49" charset="-122"/>
                <a:ea typeface="楷体_GB2312" pitchFamily="49" charset="-122"/>
              </a:rPr>
              <a:t>句</a:t>
            </a:r>
            <a:r>
              <a:rPr lang="zh-CN" altLang="en-US" sz="2600" b="1" dirty="0">
                <a:solidFill>
                  <a:srgbClr val="0000CC"/>
                </a:solidFill>
                <a:latin typeface="楷体_GB2312" pitchFamily="49" charset="-122"/>
                <a:ea typeface="楷体_GB2312" pitchFamily="49" charset="-122"/>
              </a:rPr>
              <a:t>中</a:t>
            </a:r>
            <a:r>
              <a:rPr lang="en-US" altLang="zh-CN" sz="2600" dirty="0">
                <a:latin typeface="Book Antiqua" pitchFamily="18" charset="0"/>
                <a:ea typeface="楷体_GB2312" pitchFamily="49" charset="-122"/>
              </a:rPr>
              <a:t>microcontroller unit(MCU)</a:t>
            </a:r>
            <a:r>
              <a:rPr lang="zh-CN" altLang="en-US" sz="2600" b="1" dirty="0">
                <a:solidFill>
                  <a:srgbClr val="0000CC"/>
                </a:solidFill>
                <a:latin typeface="楷体_GB2312" pitchFamily="49" charset="-122"/>
                <a:ea typeface="楷体_GB2312" pitchFamily="49" charset="-122"/>
              </a:rPr>
              <a:t>意为</a:t>
            </a:r>
            <a:r>
              <a:rPr lang="zh-CN" altLang="en-US" sz="2600" b="1" dirty="0">
                <a:solidFill>
                  <a:srgbClr val="0000CC"/>
                </a:solidFill>
                <a:latin typeface="Arial"/>
                <a:ea typeface="楷体_GB2312" pitchFamily="49" charset="-122"/>
              </a:rPr>
              <a:t>“</a:t>
            </a:r>
            <a:r>
              <a:rPr lang="zh-CN" altLang="en-US" sz="2600" b="1" dirty="0">
                <a:solidFill>
                  <a:srgbClr val="0000CC"/>
                </a:solidFill>
                <a:latin typeface="楷体_GB2312" pitchFamily="49" charset="-122"/>
                <a:ea typeface="楷体_GB2312" pitchFamily="49" charset="-122"/>
              </a:rPr>
              <a:t>微控制器单元</a:t>
            </a:r>
            <a:r>
              <a:rPr lang="zh-CN" altLang="en-US" sz="2600" b="1" dirty="0">
                <a:solidFill>
                  <a:srgbClr val="0000CC"/>
                </a:solidFill>
                <a:latin typeface="Arial"/>
                <a:ea typeface="楷体_GB2312" pitchFamily="49" charset="-122"/>
              </a:rPr>
              <a:t>”</a:t>
            </a:r>
            <a:r>
              <a:rPr lang="zh-CN" altLang="en-US" sz="2600" b="1" dirty="0">
                <a:solidFill>
                  <a:srgbClr val="0000CC"/>
                </a:solidFill>
                <a:latin typeface="楷体_GB2312" pitchFamily="49" charset="-122"/>
                <a:ea typeface="楷体_GB2312" pitchFamily="49" charset="-122"/>
              </a:rPr>
              <a:t>，</a:t>
            </a:r>
            <a:r>
              <a:rPr lang="en-US" altLang="zh-CN" sz="2600" dirty="0">
                <a:latin typeface="Book Antiqua" pitchFamily="18" charset="0"/>
                <a:ea typeface="楷体_GB2312" pitchFamily="49" charset="-122"/>
              </a:rPr>
              <a:t>digital signal processor (DSP)</a:t>
            </a:r>
            <a:r>
              <a:rPr lang="zh-CN" altLang="en-US" sz="2600" b="1" dirty="0">
                <a:solidFill>
                  <a:srgbClr val="0000CC"/>
                </a:solidFill>
                <a:latin typeface="楷体_GB2312" pitchFamily="49" charset="-122"/>
                <a:ea typeface="楷体_GB2312" pitchFamily="49" charset="-122"/>
              </a:rPr>
              <a:t>意为</a:t>
            </a:r>
            <a:r>
              <a:rPr lang="zh-CN" altLang="en-US" sz="2600" b="1" dirty="0">
                <a:solidFill>
                  <a:srgbClr val="0000CC"/>
                </a:solidFill>
                <a:latin typeface="Arial"/>
                <a:ea typeface="楷体_GB2312" pitchFamily="49" charset="-122"/>
              </a:rPr>
              <a:t>“</a:t>
            </a:r>
            <a:r>
              <a:rPr lang="zh-CN" altLang="en-US" sz="2600" b="1" dirty="0">
                <a:solidFill>
                  <a:srgbClr val="0000CC"/>
                </a:solidFill>
                <a:latin typeface="楷体_GB2312" pitchFamily="49" charset="-122"/>
                <a:ea typeface="楷体_GB2312" pitchFamily="49" charset="-122"/>
              </a:rPr>
              <a:t>数字信号处理器</a:t>
            </a:r>
            <a:r>
              <a:rPr lang="zh-CN" altLang="en-US" sz="2600" b="1" dirty="0">
                <a:solidFill>
                  <a:srgbClr val="0000CC"/>
                </a:solidFill>
                <a:latin typeface="Arial"/>
                <a:ea typeface="楷体_GB2312" pitchFamily="49" charset="-122"/>
              </a:rPr>
              <a:t>”</a:t>
            </a:r>
            <a:r>
              <a:rPr lang="zh-CN" altLang="en-US" sz="2600" b="1" dirty="0">
                <a:solidFill>
                  <a:srgbClr val="0000CC"/>
                </a:solidFill>
                <a:latin typeface="楷体_GB2312" pitchFamily="49" charset="-122"/>
                <a:ea typeface="楷体_GB2312" pitchFamily="49" charset="-122"/>
              </a:rPr>
              <a:t>，</a:t>
            </a:r>
            <a:r>
              <a:rPr lang="en-US" altLang="zh-CN" sz="2600" dirty="0">
                <a:latin typeface="Book Antiqua" pitchFamily="18" charset="0"/>
                <a:ea typeface="楷体_GB2312" pitchFamily="49" charset="-122"/>
              </a:rPr>
              <a:t>application-specific integrated circuit (ASIC)</a:t>
            </a:r>
            <a:r>
              <a:rPr lang="zh-CN" altLang="en-US" sz="2600" b="1" dirty="0">
                <a:solidFill>
                  <a:srgbClr val="0000CC"/>
                </a:solidFill>
                <a:latin typeface="楷体_GB2312" pitchFamily="49" charset="-122"/>
                <a:ea typeface="楷体_GB2312" pitchFamily="49" charset="-122"/>
              </a:rPr>
              <a:t>意为</a:t>
            </a:r>
            <a:r>
              <a:rPr lang="zh-CN" altLang="en-US" sz="2600" b="1" dirty="0">
                <a:solidFill>
                  <a:srgbClr val="0000CC"/>
                </a:solidFill>
                <a:latin typeface="Arial"/>
                <a:ea typeface="楷体_GB2312" pitchFamily="49" charset="-122"/>
              </a:rPr>
              <a:t>“</a:t>
            </a:r>
            <a:r>
              <a:rPr lang="zh-CN" altLang="en-US" sz="2600" b="1" dirty="0">
                <a:solidFill>
                  <a:srgbClr val="0000CC"/>
                </a:solidFill>
                <a:latin typeface="楷体_GB2312" pitchFamily="49" charset="-122"/>
                <a:ea typeface="楷体_GB2312" pitchFamily="49" charset="-122"/>
              </a:rPr>
              <a:t>特殊应用集成电路</a:t>
            </a:r>
            <a:r>
              <a:rPr lang="zh-CN" altLang="en-US" sz="2600" b="1" dirty="0">
                <a:solidFill>
                  <a:srgbClr val="0000CC"/>
                </a:solidFill>
                <a:latin typeface="Arial"/>
                <a:ea typeface="楷体_GB2312" pitchFamily="49" charset="-122"/>
              </a:rPr>
              <a:t>”</a:t>
            </a:r>
            <a:r>
              <a:rPr lang="zh-CN" altLang="en-US" sz="2600" b="1" dirty="0">
                <a:solidFill>
                  <a:srgbClr val="0000CC"/>
                </a:solidFill>
                <a:latin typeface="楷体_GB2312" pitchFamily="49" charset="-122"/>
                <a:ea typeface="楷体_GB2312" pitchFamily="49" charset="-122"/>
              </a:rPr>
              <a:t>。</a:t>
            </a:r>
          </a:p>
          <a:p>
            <a:pPr>
              <a:spcBef>
                <a:spcPct val="50000"/>
              </a:spcBef>
            </a:pPr>
            <a:r>
              <a:rPr lang="zh-CN" altLang="en-US" sz="2600" b="1" dirty="0">
                <a:latin typeface="楷体_GB2312" pitchFamily="49" charset="-122"/>
                <a:ea typeface="楷体_GB2312" pitchFamily="49" charset="-122"/>
              </a:rPr>
              <a:t>全句译为：</a:t>
            </a:r>
            <a:r>
              <a:rPr lang="zh-CN" altLang="en-US" sz="2600" b="1" dirty="0">
                <a:solidFill>
                  <a:srgbClr val="0000CC"/>
                </a:solidFill>
                <a:latin typeface="楷体_GB2312" pitchFamily="49" charset="-122"/>
                <a:ea typeface="楷体_GB2312" pitchFamily="49" charset="-122"/>
              </a:rPr>
              <a:t>这些设备所具有的智能源于半导体生产厂家开发的微控制器</a:t>
            </a:r>
            <a:r>
              <a:rPr lang="zh-CN" altLang="en-US" sz="2600" b="1" dirty="0">
                <a:latin typeface="楷体_GB2312" pitchFamily="49" charset="-122"/>
                <a:ea typeface="楷体_GB2312" pitchFamily="49" charset="-122"/>
              </a:rPr>
              <a:t>（</a:t>
            </a:r>
            <a:r>
              <a:rPr lang="en-US" altLang="zh-CN" sz="2600" dirty="0">
                <a:latin typeface="Book Antiqua" pitchFamily="18" charset="0"/>
                <a:ea typeface="楷体_GB2312" pitchFamily="49" charset="-122"/>
              </a:rPr>
              <a:t>MCU</a:t>
            </a:r>
            <a:r>
              <a:rPr lang="zh-CN" altLang="en-US" sz="2600" b="1" dirty="0">
                <a:latin typeface="楷体_GB2312" pitchFamily="49" charset="-122"/>
                <a:ea typeface="楷体_GB2312" pitchFamily="49" charset="-122"/>
              </a:rPr>
              <a:t>）</a:t>
            </a:r>
            <a:r>
              <a:rPr lang="zh-CN" altLang="en-US" sz="2600" b="1" dirty="0">
                <a:solidFill>
                  <a:srgbClr val="0000CC"/>
                </a:solidFill>
                <a:latin typeface="楷体_GB2312" pitchFamily="49" charset="-122"/>
                <a:ea typeface="楷体_GB2312" pitchFamily="49" charset="-122"/>
              </a:rPr>
              <a:t>、数字信号处理器</a:t>
            </a:r>
            <a:r>
              <a:rPr lang="zh-CN" altLang="en-US" sz="2600" b="1" dirty="0">
                <a:latin typeface="楷体_GB2312" pitchFamily="49" charset="-122"/>
                <a:ea typeface="楷体_GB2312" pitchFamily="49" charset="-122"/>
              </a:rPr>
              <a:t>（</a:t>
            </a:r>
            <a:r>
              <a:rPr lang="en-US" altLang="zh-CN" sz="2600" dirty="0">
                <a:latin typeface="Book Antiqua" pitchFamily="18" charset="0"/>
                <a:ea typeface="楷体_GB2312" pitchFamily="49" charset="-122"/>
              </a:rPr>
              <a:t>DSP</a:t>
            </a:r>
            <a:r>
              <a:rPr lang="zh-CN" altLang="en-US" sz="2600" b="1" dirty="0">
                <a:latin typeface="楷体_GB2312" pitchFamily="49" charset="-122"/>
                <a:ea typeface="楷体_GB2312" pitchFamily="49" charset="-122"/>
              </a:rPr>
              <a:t>）</a:t>
            </a:r>
            <a:r>
              <a:rPr lang="zh-CN" altLang="en-US" sz="2600" b="1" dirty="0">
                <a:solidFill>
                  <a:srgbClr val="0000CC"/>
                </a:solidFill>
                <a:latin typeface="楷体_GB2312" pitchFamily="49" charset="-122"/>
                <a:ea typeface="楷体_GB2312" pitchFamily="49" charset="-122"/>
              </a:rPr>
              <a:t>和特殊应用集成电路</a:t>
            </a:r>
            <a:r>
              <a:rPr lang="zh-CN" altLang="en-US" sz="2600" b="1" dirty="0">
                <a:latin typeface="楷体_GB2312" pitchFamily="49" charset="-122"/>
                <a:ea typeface="楷体_GB2312" pitchFamily="49" charset="-122"/>
              </a:rPr>
              <a:t>（</a:t>
            </a:r>
            <a:r>
              <a:rPr lang="en-US" altLang="zh-CN" sz="2600" dirty="0">
                <a:latin typeface="Book Antiqua" pitchFamily="18" charset="0"/>
                <a:ea typeface="楷体_GB2312" pitchFamily="49" charset="-122"/>
              </a:rPr>
              <a:t>ASIC</a:t>
            </a:r>
            <a:r>
              <a:rPr lang="zh-CN" altLang="en-US" sz="2600" b="1" dirty="0">
                <a:latin typeface="楷体_GB2312" pitchFamily="49" charset="-122"/>
                <a:ea typeface="楷体_GB2312" pitchFamily="49" charset="-122"/>
              </a:rPr>
              <a:t>）</a:t>
            </a:r>
            <a:r>
              <a:rPr lang="zh-CN" altLang="en-US" sz="2600" b="1" dirty="0">
                <a:solidFill>
                  <a:srgbClr val="0000CC"/>
                </a:solidFill>
                <a:latin typeface="楷体_GB2312" pitchFamily="49" charset="-122"/>
                <a:ea typeface="楷体_GB2312" pitchFamily="49" charset="-122"/>
              </a:rPr>
              <a:t>技术。</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4"/>
          <p:cNvSpPr>
            <a:spLocks noGrp="1"/>
          </p:cNvSpPr>
          <p:nvPr>
            <p:ph type="sldNum" sz="quarter" idx="4294967295"/>
          </p:nvPr>
        </p:nvSpPr>
        <p:spPr>
          <a:xfrm>
            <a:off x="3276600" y="6477000"/>
            <a:ext cx="2133600" cy="304800"/>
          </a:xfrm>
          <a:prstGeom prst="rect">
            <a:avLst/>
          </a:prstGeom>
        </p:spPr>
        <p:txBody>
          <a:bodyPr/>
          <a:lstStyle/>
          <a:p>
            <a:pPr algn="ctr"/>
            <a:fld id="{2B6AADA9-E05A-4FC8-8E78-F2B16A99A7D3}" type="slidenum">
              <a:rPr lang="ko-KR" altLang="en-US"/>
              <a:pPr algn="ctr"/>
              <a:t>5</a:t>
            </a:fld>
            <a:endParaRPr lang="en-US" altLang="ko-KR" dirty="0"/>
          </a:p>
        </p:txBody>
      </p:sp>
      <p:sp>
        <p:nvSpPr>
          <p:cNvPr id="114692" name="Rectangle 4"/>
          <p:cNvSpPr>
            <a:spLocks noChangeArrowheads="1"/>
          </p:cNvSpPr>
          <p:nvPr/>
        </p:nvSpPr>
        <p:spPr bwMode="auto">
          <a:xfrm>
            <a:off x="381000" y="661988"/>
            <a:ext cx="8458200"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 typeface="Wingdings" pitchFamily="2" charset="2"/>
              <a:buNone/>
            </a:pPr>
            <a:r>
              <a:rPr lang="en-US" altLang="zh-CN" sz="2600" dirty="0" smtClean="0">
                <a:latin typeface="Book Antiqua" pitchFamily="18" charset="0"/>
              </a:rPr>
              <a:t>Some </a:t>
            </a:r>
            <a:r>
              <a:rPr lang="en-US" altLang="zh-CN" sz="2600" dirty="0">
                <a:latin typeface="Book Antiqua" pitchFamily="18" charset="0"/>
              </a:rPr>
              <a:t>of those same semiconductor manufacturers are actively working on smarter silicon devices for the input and output sides of the control system as well. The term </a:t>
            </a:r>
            <a:r>
              <a:rPr lang="en-US" altLang="zh-CN" sz="2600" dirty="0" err="1">
                <a:solidFill>
                  <a:srgbClr val="FF0000"/>
                </a:solidFill>
                <a:latin typeface="Book Antiqua" pitchFamily="18" charset="0"/>
              </a:rPr>
              <a:t>microelectromechanical</a:t>
            </a:r>
            <a:r>
              <a:rPr lang="en-US" altLang="zh-CN" sz="2600" dirty="0">
                <a:solidFill>
                  <a:srgbClr val="FF0000"/>
                </a:solidFill>
                <a:latin typeface="Book Antiqua" pitchFamily="18" charset="0"/>
              </a:rPr>
              <a:t> system</a:t>
            </a:r>
            <a:r>
              <a:rPr lang="en-US" altLang="zh-CN" sz="2600" dirty="0">
                <a:latin typeface="Book Antiqua" pitchFamily="18" charset="0"/>
              </a:rPr>
              <a:t> (MEMS)</a:t>
            </a:r>
            <a:r>
              <a:rPr lang="zh-CN" altLang="en-US" sz="2600" b="1" dirty="0">
                <a:solidFill>
                  <a:srgbClr val="0000CC"/>
                </a:solidFill>
                <a:latin typeface="楷体_GB2312" pitchFamily="49" charset="-122"/>
                <a:ea typeface="楷体_GB2312" pitchFamily="49" charset="-122"/>
              </a:rPr>
              <a:t>（微机电系统）</a:t>
            </a:r>
            <a:r>
              <a:rPr lang="en-US" altLang="zh-CN" sz="2600" dirty="0">
                <a:latin typeface="Book Antiqua" pitchFamily="18" charset="0"/>
              </a:rPr>
              <a:t>is used to describe a structure created with semiconductor manufacturing processes for sensors and actuators.</a:t>
            </a:r>
          </a:p>
          <a:p>
            <a:pPr>
              <a:spcBef>
                <a:spcPct val="50000"/>
              </a:spcBef>
              <a:buFont typeface="Wingdings" pitchFamily="2" charset="2"/>
              <a:buNone/>
            </a:pPr>
            <a:r>
              <a:rPr lang="zh-CN" altLang="zh-CN" sz="2600" b="1" dirty="0">
                <a:solidFill>
                  <a:srgbClr val="0000CC"/>
                </a:solidFill>
                <a:latin typeface="楷体_GB2312" pitchFamily="49" charset="-122"/>
                <a:ea typeface="楷体_GB2312" pitchFamily="49" charset="-122"/>
              </a:rPr>
              <a:t>这些半导体制造商也积极地为控制系统的输入和输出生产更智能的硅器件。术语微机电系统</a:t>
            </a:r>
            <a:r>
              <a:rPr lang="en-US" altLang="zh-CN" sz="2600" b="1" dirty="0">
                <a:solidFill>
                  <a:srgbClr val="0000CC"/>
                </a:solidFill>
                <a:latin typeface="楷体_GB2312" pitchFamily="49" charset="-122"/>
                <a:ea typeface="楷体_GB2312" pitchFamily="49" charset="-122"/>
              </a:rPr>
              <a:t>(MEMS)</a:t>
            </a:r>
            <a:r>
              <a:rPr lang="zh-CN" altLang="zh-CN" sz="2600" b="1" dirty="0">
                <a:solidFill>
                  <a:srgbClr val="0000CC"/>
                </a:solidFill>
                <a:latin typeface="楷体_GB2312" pitchFamily="49" charset="-122"/>
                <a:ea typeface="楷体_GB2312" pitchFamily="49" charset="-122"/>
              </a:rPr>
              <a:t>用于描述传感器和执行器的半导体制造结构。</a:t>
            </a:r>
            <a:endParaRPr lang="en-US" altLang="zh-CN" sz="2600" b="1" dirty="0">
              <a:solidFill>
                <a:srgbClr val="0000CC"/>
              </a:solidFill>
              <a:latin typeface="楷体_GB2312" pitchFamily="49" charset="-122"/>
              <a:ea typeface="楷体_GB2312" pitchFamily="49" charset="-122"/>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4"/>
          <p:cNvSpPr>
            <a:spLocks noGrp="1"/>
          </p:cNvSpPr>
          <p:nvPr>
            <p:ph type="sldNum" sz="quarter" idx="4294967295"/>
          </p:nvPr>
        </p:nvSpPr>
        <p:spPr>
          <a:xfrm>
            <a:off x="3276600" y="6477000"/>
            <a:ext cx="2133600" cy="304800"/>
          </a:xfrm>
          <a:prstGeom prst="rect">
            <a:avLst/>
          </a:prstGeom>
        </p:spPr>
        <p:txBody>
          <a:bodyPr/>
          <a:lstStyle/>
          <a:p>
            <a:pPr algn="ctr"/>
            <a:fld id="{2E24CF4C-5EB6-47EA-94FB-38F63AADDF8C}" type="slidenum">
              <a:rPr lang="ko-KR" altLang="en-US"/>
              <a:pPr algn="ctr"/>
              <a:t>6</a:t>
            </a:fld>
            <a:endParaRPr lang="en-US" altLang="ko-KR" dirty="0"/>
          </a:p>
        </p:txBody>
      </p:sp>
      <p:sp>
        <p:nvSpPr>
          <p:cNvPr id="650244" name="Rectangle 4"/>
          <p:cNvSpPr>
            <a:spLocks noChangeArrowheads="1"/>
          </p:cNvSpPr>
          <p:nvPr/>
        </p:nvSpPr>
        <p:spPr bwMode="auto">
          <a:xfrm>
            <a:off x="304800" y="685800"/>
            <a:ext cx="8534400" cy="40010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spcBef>
                <a:spcPct val="50000"/>
              </a:spcBef>
              <a:buFont typeface="Wingdings" pitchFamily="2" charset="2"/>
              <a:buNone/>
            </a:pPr>
            <a:r>
              <a:rPr lang="en-US" altLang="zh-CN" sz="2600" dirty="0">
                <a:latin typeface="Book Antiqua" pitchFamily="18" charset="0"/>
              </a:rPr>
              <a:t>       Before the availability of microelectronics, the sensors or transducers used to measure physical quantities, such as temperature, pressure, and flow, usually were </a:t>
            </a:r>
            <a:r>
              <a:rPr lang="en-US" altLang="zh-CN" sz="2600" dirty="0">
                <a:solidFill>
                  <a:srgbClr val="FF0000"/>
                </a:solidFill>
                <a:latin typeface="Book Antiqua" pitchFamily="18" charset="0"/>
              </a:rPr>
              <a:t>coupled</a:t>
            </a:r>
            <a:r>
              <a:rPr lang="zh-CN" altLang="en-US" sz="2600" b="1" dirty="0">
                <a:solidFill>
                  <a:srgbClr val="0000CC"/>
                </a:solidFill>
                <a:latin typeface="Book Antiqua" pitchFamily="18" charset="0"/>
                <a:ea typeface="楷体_GB2312" pitchFamily="49" charset="-122"/>
              </a:rPr>
              <a:t>（连接，联结，联系）</a:t>
            </a:r>
            <a:r>
              <a:rPr lang="en-US" altLang="zh-CN" sz="2600" dirty="0">
                <a:latin typeface="Book Antiqua" pitchFamily="18" charset="0"/>
              </a:rPr>
              <a:t>directly to a readout device, typically a meter that was read by an observer.</a:t>
            </a:r>
          </a:p>
          <a:p>
            <a:pPr>
              <a:spcBef>
                <a:spcPct val="50000"/>
              </a:spcBef>
              <a:buFont typeface="Wingdings" pitchFamily="2" charset="2"/>
              <a:buNone/>
            </a:pPr>
            <a:r>
              <a:rPr lang="en-US" altLang="zh-CN" sz="2600" b="1" dirty="0" smtClean="0">
                <a:solidFill>
                  <a:srgbClr val="0000CC"/>
                </a:solidFill>
                <a:latin typeface="Book Antiqua" pitchFamily="18" charset="0"/>
                <a:ea typeface="楷体_GB2312" pitchFamily="49" charset="-122"/>
              </a:rPr>
              <a:t>    </a:t>
            </a:r>
            <a:r>
              <a:rPr lang="zh-CN" altLang="zh-CN" sz="2600" b="1" dirty="0" smtClean="0">
                <a:solidFill>
                  <a:srgbClr val="0000CC"/>
                </a:solidFill>
                <a:latin typeface="Book Antiqua" pitchFamily="18" charset="0"/>
                <a:ea typeface="楷体_GB2312" pitchFamily="49" charset="-122"/>
              </a:rPr>
              <a:t>在</a:t>
            </a:r>
            <a:r>
              <a:rPr lang="zh-CN" altLang="zh-CN" sz="2600" b="1" dirty="0">
                <a:solidFill>
                  <a:srgbClr val="0000CC"/>
                </a:solidFill>
                <a:latin typeface="Book Antiqua" pitchFamily="18" charset="0"/>
                <a:ea typeface="楷体_GB2312" pitchFamily="49" charset="-122"/>
              </a:rPr>
              <a:t>微电子技术使用之前，传感器或变送器用于测量温度、压力、流量等物理量，通常直接与装置连接，一般是由观测者读数的仪表。</a:t>
            </a:r>
            <a:endParaRPr lang="en-US" altLang="zh-CN" sz="2600" b="1" dirty="0">
              <a:solidFill>
                <a:srgbClr val="0000CC"/>
              </a:solidFill>
              <a:latin typeface="Book Antiqua" pitchFamily="18" charset="0"/>
              <a:ea typeface="楷体_GB2312" pitchFamily="49" charset="-122"/>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4"/>
          <p:cNvSpPr>
            <a:spLocks noGrp="1"/>
          </p:cNvSpPr>
          <p:nvPr>
            <p:ph type="sldNum" sz="quarter" idx="4294967295"/>
          </p:nvPr>
        </p:nvSpPr>
        <p:spPr>
          <a:xfrm>
            <a:off x="3276600" y="6477000"/>
            <a:ext cx="2133600" cy="304800"/>
          </a:xfrm>
          <a:prstGeom prst="rect">
            <a:avLst/>
          </a:prstGeom>
        </p:spPr>
        <p:txBody>
          <a:bodyPr/>
          <a:lstStyle/>
          <a:p>
            <a:pPr algn="ctr"/>
            <a:fld id="{26F44883-FD6D-478F-9A39-FD026FB30546}" type="slidenum">
              <a:rPr lang="ko-KR" altLang="en-US"/>
              <a:pPr algn="ctr"/>
              <a:t>7</a:t>
            </a:fld>
            <a:endParaRPr lang="en-US" altLang="ko-KR" dirty="0"/>
          </a:p>
        </p:txBody>
      </p:sp>
      <p:sp>
        <p:nvSpPr>
          <p:cNvPr id="162820" name="Rectangle 4"/>
          <p:cNvSpPr>
            <a:spLocks noChangeArrowheads="1"/>
          </p:cNvSpPr>
          <p:nvPr/>
        </p:nvSpPr>
        <p:spPr bwMode="auto">
          <a:xfrm>
            <a:off x="457200" y="696248"/>
            <a:ext cx="8382000" cy="48320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nchor="ctr">
            <a:spAutoFit/>
          </a:bodyPr>
          <a:lstStyle/>
          <a:p>
            <a:r>
              <a:rPr lang="en-US" altLang="zh-CN" sz="2600" dirty="0">
                <a:latin typeface="Book Antiqua" pitchFamily="18" charset="0"/>
              </a:rPr>
              <a:t>Commonly used definitions for the terms sensor and transducer must be the first in the list of many terms that will be defined. A transducer is a device that converts energy from one domain into another, </a:t>
            </a:r>
            <a:r>
              <a:rPr lang="en-US" altLang="zh-CN" sz="2600" dirty="0">
                <a:solidFill>
                  <a:srgbClr val="FF0000"/>
                </a:solidFill>
                <a:latin typeface="Book Antiqua" pitchFamily="18" charset="0"/>
              </a:rPr>
              <a:t>calibrate</a:t>
            </a:r>
            <a:r>
              <a:rPr lang="en-US" altLang="zh-CN" sz="2600" dirty="0">
                <a:latin typeface="Book Antiqua" pitchFamily="18" charset="0"/>
              </a:rPr>
              <a:t>d</a:t>
            </a:r>
            <a:r>
              <a:rPr lang="zh-CN" altLang="en-US" sz="2600" b="1" dirty="0">
                <a:solidFill>
                  <a:srgbClr val="0000CC"/>
                </a:solidFill>
                <a:latin typeface="Book Antiqua" pitchFamily="18" charset="0"/>
                <a:ea typeface="楷体_GB2312" pitchFamily="49" charset="-122"/>
              </a:rPr>
              <a:t>（校准）</a:t>
            </a:r>
            <a:r>
              <a:rPr lang="en-US" altLang="zh-CN" sz="2600" dirty="0">
                <a:latin typeface="Book Antiqua" pitchFamily="18" charset="0"/>
              </a:rPr>
              <a:t>to minimize the errors in the conversion process. A sensor is a device that provides a useful output to a specified </a:t>
            </a:r>
            <a:r>
              <a:rPr lang="en-US" altLang="zh-CN" sz="2600" dirty="0" err="1">
                <a:latin typeface="Book Antiqua" pitchFamily="18" charset="0"/>
              </a:rPr>
              <a:t>measurand</a:t>
            </a:r>
            <a:r>
              <a:rPr lang="en-US" altLang="zh-CN" sz="2600" dirty="0">
                <a:latin typeface="Book Antiqua" pitchFamily="18" charset="0"/>
              </a:rPr>
              <a:t>. </a:t>
            </a:r>
          </a:p>
          <a:p>
            <a:pPr>
              <a:spcBef>
                <a:spcPct val="50000"/>
              </a:spcBef>
            </a:pPr>
            <a:r>
              <a:rPr lang="zh-CN" altLang="zh-CN" sz="2600" b="1" dirty="0">
                <a:solidFill>
                  <a:srgbClr val="0000CC"/>
                </a:solidFill>
                <a:latin typeface="Book Antiqua" pitchFamily="18" charset="0"/>
                <a:ea typeface="楷体_GB2312" pitchFamily="49" charset="-122"/>
              </a:rPr>
              <a:t>传感器和变送器的定义通常必须位于许多需要定义的术语清单的首位。变送器是将能量从一个领域转换到另一个领域的设备，在转换过程中将误差校准到最小。传感器是为指定被测量提供有用输出的设备。</a:t>
            </a:r>
            <a:endParaRPr lang="en-US" altLang="zh-CN" sz="2600" b="1" dirty="0">
              <a:solidFill>
                <a:srgbClr val="0000CC"/>
              </a:solidFill>
              <a:latin typeface="Book Antiqua" pitchFamily="18" charset="0"/>
              <a:ea typeface="楷体_GB2312" pitchFamily="49" charset="-122"/>
            </a:endParaRP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4"/>
          <p:cNvSpPr>
            <a:spLocks noGrp="1"/>
          </p:cNvSpPr>
          <p:nvPr>
            <p:ph type="sldNum" sz="quarter" idx="4294967295"/>
          </p:nvPr>
        </p:nvSpPr>
        <p:spPr>
          <a:xfrm>
            <a:off x="3276600" y="6477000"/>
            <a:ext cx="2133600" cy="304800"/>
          </a:xfrm>
          <a:prstGeom prst="rect">
            <a:avLst/>
          </a:prstGeom>
        </p:spPr>
        <p:txBody>
          <a:bodyPr/>
          <a:lstStyle/>
          <a:p>
            <a:pPr algn="ctr"/>
            <a:fld id="{FF2CAD5A-202C-4031-9B58-18DF47146B96}" type="slidenum">
              <a:rPr lang="ko-KR" altLang="en-US"/>
              <a:pPr algn="ctr"/>
              <a:t>8</a:t>
            </a:fld>
            <a:endParaRPr lang="en-US" altLang="ko-KR" dirty="0"/>
          </a:p>
        </p:txBody>
      </p:sp>
      <p:sp>
        <p:nvSpPr>
          <p:cNvPr id="657412" name="Rectangle 4"/>
          <p:cNvSpPr>
            <a:spLocks noChangeArrowheads="1"/>
          </p:cNvSpPr>
          <p:nvPr/>
        </p:nvSpPr>
        <p:spPr bwMode="auto">
          <a:xfrm>
            <a:off x="304800" y="533400"/>
            <a:ext cx="8610600" cy="500136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r>
              <a:rPr lang="en-US" altLang="zh-CN" sz="2600" dirty="0">
                <a:latin typeface="Book Antiqua" pitchFamily="18" charset="0"/>
              </a:rPr>
              <a:t>The sensor is a basic element of a transducer, but it also may refer to a detection of voltage or current in the electrical </a:t>
            </a:r>
            <a:r>
              <a:rPr lang="en-US" altLang="zh-CN" sz="2600" dirty="0">
                <a:solidFill>
                  <a:srgbClr val="FF0000"/>
                </a:solidFill>
                <a:latin typeface="Book Antiqua" pitchFamily="18" charset="0"/>
              </a:rPr>
              <a:t>regime</a:t>
            </a:r>
            <a:r>
              <a:rPr lang="zh-CN" altLang="en-US" sz="2600" b="1" dirty="0">
                <a:solidFill>
                  <a:srgbClr val="0000CC"/>
                </a:solidFill>
                <a:latin typeface="楷体_GB2312" pitchFamily="49" charset="-122"/>
                <a:ea typeface="楷体_GB2312" pitchFamily="49" charset="-122"/>
              </a:rPr>
              <a:t>（物理条件，环境，组织方法；管理体制，政体）</a:t>
            </a:r>
            <a:r>
              <a:rPr lang="en-US" altLang="zh-CN" sz="2600" dirty="0">
                <a:latin typeface="Book Antiqua" pitchFamily="18" charset="0"/>
              </a:rPr>
              <a:t>that does not require conversion. Sometimes, the terms are used </a:t>
            </a:r>
            <a:r>
              <a:rPr lang="en-US" altLang="zh-CN" sz="2600" dirty="0">
                <a:solidFill>
                  <a:srgbClr val="FF0000"/>
                </a:solidFill>
                <a:latin typeface="Book Antiqua" pitchFamily="18" charset="0"/>
              </a:rPr>
              <a:t>synonymously</a:t>
            </a:r>
            <a:r>
              <a:rPr lang="zh-CN" altLang="en-US" sz="2600" b="1" dirty="0">
                <a:solidFill>
                  <a:srgbClr val="0000CC"/>
                </a:solidFill>
                <a:latin typeface="Book Antiqua" pitchFamily="18" charset="0"/>
                <a:ea typeface="楷体_GB2312" pitchFamily="49" charset="-122"/>
              </a:rPr>
              <a:t>（同义地）</a:t>
            </a:r>
            <a:r>
              <a:rPr lang="en-US" altLang="zh-CN" sz="2600" dirty="0">
                <a:latin typeface="Book Antiqua" pitchFamily="18" charset="0"/>
              </a:rPr>
              <a:t>, because energy conversion is part of every device that is discussed.</a:t>
            </a:r>
          </a:p>
          <a:p>
            <a:pPr>
              <a:spcBef>
                <a:spcPct val="50000"/>
              </a:spcBef>
            </a:pPr>
            <a:r>
              <a:rPr lang="zh-CN" altLang="zh-CN" sz="2600" b="1" dirty="0">
                <a:solidFill>
                  <a:srgbClr val="0000CC"/>
                </a:solidFill>
                <a:latin typeface="楷体_GB2312" pitchFamily="49" charset="-122"/>
                <a:ea typeface="楷体_GB2312" pitchFamily="49" charset="-122"/>
              </a:rPr>
              <a:t>传感器是变送器的一个基本元件，但它也指无需转换的电气结构中电压或电流的测量。有时，这些术语是同义的，因为能量转换是讨论的每个装置的一部分。</a:t>
            </a:r>
          </a:p>
          <a:p>
            <a:pPr>
              <a:spcBef>
                <a:spcPct val="50000"/>
              </a:spcBef>
            </a:pPr>
            <a:endParaRPr lang="en-US" altLang="zh-CN" sz="2600" dirty="0">
              <a:solidFill>
                <a:srgbClr val="0000CC"/>
              </a:solidFill>
              <a:latin typeface="楷体_GB2312" pitchFamily="49" charset="-122"/>
              <a:ea typeface="楷体_GB2312" pitchFamily="49"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4"/>
          <p:cNvSpPr>
            <a:spLocks noGrp="1"/>
          </p:cNvSpPr>
          <p:nvPr>
            <p:ph type="sldNum" sz="quarter" idx="4294967295"/>
          </p:nvPr>
        </p:nvSpPr>
        <p:spPr>
          <a:xfrm>
            <a:off x="3276600" y="6477000"/>
            <a:ext cx="2133600" cy="304800"/>
          </a:xfrm>
          <a:prstGeom prst="rect">
            <a:avLst/>
          </a:prstGeom>
        </p:spPr>
        <p:txBody>
          <a:bodyPr/>
          <a:lstStyle/>
          <a:p>
            <a:pPr algn="ctr"/>
            <a:fld id="{E9D93551-1B47-4954-ACDB-E1731A8E0082}" type="slidenum">
              <a:rPr lang="ko-KR" altLang="en-US"/>
              <a:pPr algn="ctr"/>
              <a:t>9</a:t>
            </a:fld>
            <a:endParaRPr lang="en-US" altLang="ko-KR" dirty="0"/>
          </a:p>
        </p:txBody>
      </p:sp>
      <p:sp>
        <p:nvSpPr>
          <p:cNvPr id="163844" name="Rectangle 4"/>
          <p:cNvSpPr>
            <a:spLocks noChangeArrowheads="1"/>
          </p:cNvSpPr>
          <p:nvPr/>
        </p:nvSpPr>
        <p:spPr bwMode="auto">
          <a:xfrm>
            <a:off x="381000" y="762000"/>
            <a:ext cx="8534400" cy="418576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spAutoFit/>
          </a:bodyPr>
          <a:lstStyle/>
          <a:p>
            <a:pPr>
              <a:buFont typeface="Wingdings" pitchFamily="2" charset="2"/>
              <a:buNone/>
            </a:pPr>
            <a:r>
              <a:rPr lang="en-US" altLang="zh-CN" sz="2600" dirty="0">
                <a:latin typeface="Book Antiqua" pitchFamily="18" charset="0"/>
              </a:rPr>
              <a:t>    The definition of smart sensor (intelligent transducer) has not been as widely accepted and is subject to misuse. However, </a:t>
            </a:r>
            <a:r>
              <a:rPr lang="en-US" altLang="zh-CN" sz="2600" u="sng" dirty="0">
                <a:solidFill>
                  <a:srgbClr val="FF0000"/>
                </a:solidFill>
                <a:latin typeface="Book Antiqua" pitchFamily="18" charset="0"/>
              </a:rPr>
              <a:t>an Institute of Electrical and Electronics Engineers</a:t>
            </a:r>
            <a:r>
              <a:rPr lang="en-US" altLang="zh-CN" sz="2600" dirty="0">
                <a:latin typeface="Book Antiqua" pitchFamily="18" charset="0"/>
              </a:rPr>
              <a:t> (IEEE) </a:t>
            </a:r>
            <a:r>
              <a:rPr lang="en-US" altLang="zh-CN" sz="2600" b="1" dirty="0">
                <a:solidFill>
                  <a:srgbClr val="0000CC"/>
                </a:solidFill>
                <a:latin typeface="楷体_GB2312" pitchFamily="49" charset="-122"/>
                <a:ea typeface="楷体_GB2312" pitchFamily="49" charset="-122"/>
              </a:rPr>
              <a:t>(</a:t>
            </a:r>
            <a:r>
              <a:rPr lang="zh-CN" altLang="en-US" sz="2600" b="1" dirty="0">
                <a:solidFill>
                  <a:srgbClr val="0000CC"/>
                </a:solidFill>
                <a:latin typeface="楷体_GB2312" pitchFamily="49" charset="-122"/>
                <a:ea typeface="楷体_GB2312" pitchFamily="49" charset="-122"/>
              </a:rPr>
              <a:t>电气和电子工程师协会</a:t>
            </a:r>
            <a:r>
              <a:rPr lang="en-US" altLang="zh-CN" sz="2600" b="1" dirty="0">
                <a:solidFill>
                  <a:srgbClr val="0000CC"/>
                </a:solidFill>
                <a:latin typeface="楷体_GB2312" pitchFamily="49" charset="-122"/>
                <a:ea typeface="楷体_GB2312" pitchFamily="49" charset="-122"/>
              </a:rPr>
              <a:t>)</a:t>
            </a:r>
            <a:r>
              <a:rPr lang="en-US" altLang="zh-CN" sz="2600" dirty="0">
                <a:latin typeface="Book Antiqua" pitchFamily="18" charset="0"/>
              </a:rPr>
              <a:t>committee has been actively consolidating </a:t>
            </a:r>
            <a:r>
              <a:rPr lang="en-US" altLang="zh-CN" sz="2600" dirty="0">
                <a:solidFill>
                  <a:srgbClr val="FF0000"/>
                </a:solidFill>
                <a:latin typeface="Book Antiqua" pitchFamily="18" charset="0"/>
              </a:rPr>
              <a:t>terminology</a:t>
            </a:r>
            <a:r>
              <a:rPr lang="zh-CN" altLang="en-US" sz="2600" b="1" dirty="0">
                <a:solidFill>
                  <a:srgbClr val="0000CC"/>
                </a:solidFill>
                <a:latin typeface="Book Antiqua" pitchFamily="18" charset="0"/>
                <a:ea typeface="楷体_GB2312" pitchFamily="49" charset="-122"/>
              </a:rPr>
              <a:t>（</a:t>
            </a:r>
            <a:r>
              <a:rPr lang="zh-CN" altLang="zh-CN" sz="2600" b="1" dirty="0">
                <a:solidFill>
                  <a:srgbClr val="0000CC"/>
                </a:solidFill>
                <a:ea typeface="楷体_GB2312" pitchFamily="49" charset="-122"/>
              </a:rPr>
              <a:t>专门用语，术语，术语学，术语的正确使用，术语用法</a:t>
            </a:r>
            <a:r>
              <a:rPr lang="zh-CN" altLang="en-US" sz="2600" b="1" dirty="0">
                <a:solidFill>
                  <a:srgbClr val="0000CC"/>
                </a:solidFill>
                <a:latin typeface="Book Antiqua" pitchFamily="18" charset="0"/>
                <a:ea typeface="楷体_GB2312" pitchFamily="49" charset="-122"/>
              </a:rPr>
              <a:t>）</a:t>
            </a:r>
            <a:r>
              <a:rPr lang="en-US" altLang="zh-CN" sz="2600" dirty="0">
                <a:latin typeface="Book Antiqua" pitchFamily="18" charset="0"/>
              </a:rPr>
              <a:t>that applies to microelectronic sensors</a:t>
            </a:r>
            <a:r>
              <a:rPr lang="en-US" altLang="zh-CN" sz="2600" dirty="0" smtClean="0">
                <a:latin typeface="Book Antiqua" pitchFamily="18" charset="0"/>
              </a:rPr>
              <a:t>.</a:t>
            </a:r>
          </a:p>
          <a:p>
            <a:pPr>
              <a:buFont typeface="Wingdings" pitchFamily="2" charset="2"/>
              <a:buNone/>
            </a:pPr>
            <a:r>
              <a:rPr lang="en-US" altLang="zh-CN" sz="2800" dirty="0" smtClean="0"/>
              <a:t>    </a:t>
            </a:r>
            <a:r>
              <a:rPr lang="zh-CN" altLang="zh-CN" sz="2600" b="1" dirty="0">
                <a:solidFill>
                  <a:srgbClr val="0000CC"/>
                </a:solidFill>
                <a:ea typeface="楷体_GB2312" pitchFamily="49" charset="-122"/>
              </a:rPr>
              <a:t>智能传感器（智能变送器）的定义还没有被广泛接受，还容易被滥用。然而，电气和电子工程师协会</a:t>
            </a:r>
            <a:r>
              <a:rPr lang="en-US" altLang="zh-CN" sz="2600" b="1" dirty="0">
                <a:solidFill>
                  <a:srgbClr val="0000CC"/>
                </a:solidFill>
                <a:ea typeface="楷体_GB2312" pitchFamily="49" charset="-122"/>
              </a:rPr>
              <a:t>(IEEE)</a:t>
            </a:r>
            <a:r>
              <a:rPr lang="zh-CN" altLang="zh-CN" sz="2600" b="1" dirty="0">
                <a:solidFill>
                  <a:srgbClr val="0000CC"/>
                </a:solidFill>
                <a:ea typeface="楷体_GB2312" pitchFamily="49" charset="-122"/>
              </a:rPr>
              <a:t>积极地加强应用于微电子传感器的术语使用。</a:t>
            </a:r>
            <a:endParaRPr lang="en-US" altLang="zh-CN" sz="2600" b="1" dirty="0">
              <a:solidFill>
                <a:srgbClr val="0000CC"/>
              </a:solidFill>
              <a:ea typeface="楷体_GB2312" pitchFamily="49" charset="-122"/>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6">
  <a:themeElements>
    <a:clrScheme name="6 2">
      <a:dk1>
        <a:srgbClr val="000000"/>
      </a:dk1>
      <a:lt1>
        <a:srgbClr val="FFFFFF"/>
      </a:lt1>
      <a:dk2>
        <a:srgbClr val="000000"/>
      </a:dk2>
      <a:lt2>
        <a:srgbClr val="C0C0C0"/>
      </a:lt2>
      <a:accent1>
        <a:srgbClr val="CB999A"/>
      </a:accent1>
      <a:accent2>
        <a:srgbClr val="4FB0E1"/>
      </a:accent2>
      <a:accent3>
        <a:srgbClr val="FFFFFF"/>
      </a:accent3>
      <a:accent4>
        <a:srgbClr val="000000"/>
      </a:accent4>
      <a:accent5>
        <a:srgbClr val="E2CACA"/>
      </a:accent5>
      <a:accent6>
        <a:srgbClr val="479FCC"/>
      </a:accent6>
      <a:hlink>
        <a:srgbClr val="1A72D2"/>
      </a:hlink>
      <a:folHlink>
        <a:srgbClr val="AAC856"/>
      </a:folHlink>
    </a:clrScheme>
    <a:fontScheme name="6">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6 1">
        <a:dk1>
          <a:srgbClr val="000000"/>
        </a:dk1>
        <a:lt1>
          <a:srgbClr val="FFFFFF"/>
        </a:lt1>
        <a:dk2>
          <a:srgbClr val="220D8D"/>
        </a:dk2>
        <a:lt2>
          <a:srgbClr val="C0C0C0"/>
        </a:lt2>
        <a:accent1>
          <a:srgbClr val="E18744"/>
        </a:accent1>
        <a:accent2>
          <a:srgbClr val="4FB0E1"/>
        </a:accent2>
        <a:accent3>
          <a:srgbClr val="FFFFFF"/>
        </a:accent3>
        <a:accent4>
          <a:srgbClr val="000000"/>
        </a:accent4>
        <a:accent5>
          <a:srgbClr val="EEC3B0"/>
        </a:accent5>
        <a:accent6>
          <a:srgbClr val="479FCC"/>
        </a:accent6>
        <a:hlink>
          <a:srgbClr val="1A72D2"/>
        </a:hlink>
        <a:folHlink>
          <a:srgbClr val="AAC856"/>
        </a:folHlink>
      </a:clrScheme>
      <a:clrMap bg1="lt1" tx1="dk1" bg2="lt2" tx2="dk2" accent1="accent1" accent2="accent2" accent3="accent3" accent4="accent4" accent5="accent5" accent6="accent6" hlink="hlink" folHlink="folHlink"/>
    </a:extraClrScheme>
    <a:extraClrScheme>
      <a:clrScheme name="6 2">
        <a:dk1>
          <a:srgbClr val="000000"/>
        </a:dk1>
        <a:lt1>
          <a:srgbClr val="FFFFFF"/>
        </a:lt1>
        <a:dk2>
          <a:srgbClr val="000000"/>
        </a:dk2>
        <a:lt2>
          <a:srgbClr val="C0C0C0"/>
        </a:lt2>
        <a:accent1>
          <a:srgbClr val="CB999A"/>
        </a:accent1>
        <a:accent2>
          <a:srgbClr val="4FB0E1"/>
        </a:accent2>
        <a:accent3>
          <a:srgbClr val="FFFFFF"/>
        </a:accent3>
        <a:accent4>
          <a:srgbClr val="000000"/>
        </a:accent4>
        <a:accent5>
          <a:srgbClr val="E2CACA"/>
        </a:accent5>
        <a:accent6>
          <a:srgbClr val="479FCC"/>
        </a:accent6>
        <a:hlink>
          <a:srgbClr val="1A72D2"/>
        </a:hlink>
        <a:folHlink>
          <a:srgbClr val="AAC856"/>
        </a:folHlink>
      </a:clrScheme>
      <a:clrMap bg1="lt1" tx1="dk1" bg2="lt2" tx2="dk2" accent1="accent1" accent2="accent2" accent3="accent3" accent4="accent4" accent5="accent5" accent6="accent6" hlink="hlink" folHlink="folHlink"/>
    </a:extraClrScheme>
    <a:extraClrScheme>
      <a:clrScheme name="6 3">
        <a:dk1>
          <a:srgbClr val="000000"/>
        </a:dk1>
        <a:lt1>
          <a:srgbClr val="FFFFFF"/>
        </a:lt1>
        <a:dk2>
          <a:srgbClr val="000000"/>
        </a:dk2>
        <a:lt2>
          <a:srgbClr val="C0C0C0"/>
        </a:lt2>
        <a:accent1>
          <a:srgbClr val="865DE3"/>
        </a:accent1>
        <a:accent2>
          <a:srgbClr val="4FB0E1"/>
        </a:accent2>
        <a:accent3>
          <a:srgbClr val="FFFFFF"/>
        </a:accent3>
        <a:accent4>
          <a:srgbClr val="000000"/>
        </a:accent4>
        <a:accent5>
          <a:srgbClr val="C3B6EF"/>
        </a:accent5>
        <a:accent6>
          <a:srgbClr val="479FCC"/>
        </a:accent6>
        <a:hlink>
          <a:srgbClr val="1A72D2"/>
        </a:hlink>
        <a:folHlink>
          <a:srgbClr val="AAC85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1_6">
  <a:themeElements>
    <a:clrScheme name="1_6 2">
      <a:dk1>
        <a:srgbClr val="000000"/>
      </a:dk1>
      <a:lt1>
        <a:srgbClr val="FFFFFF"/>
      </a:lt1>
      <a:dk2>
        <a:srgbClr val="000000"/>
      </a:dk2>
      <a:lt2>
        <a:srgbClr val="C0C0C0"/>
      </a:lt2>
      <a:accent1>
        <a:srgbClr val="CB999A"/>
      </a:accent1>
      <a:accent2>
        <a:srgbClr val="4FB0E1"/>
      </a:accent2>
      <a:accent3>
        <a:srgbClr val="FFFFFF"/>
      </a:accent3>
      <a:accent4>
        <a:srgbClr val="000000"/>
      </a:accent4>
      <a:accent5>
        <a:srgbClr val="E2CACA"/>
      </a:accent5>
      <a:accent6>
        <a:srgbClr val="479FCC"/>
      </a:accent6>
      <a:hlink>
        <a:srgbClr val="1A72D2"/>
      </a:hlink>
      <a:folHlink>
        <a:srgbClr val="AAC856"/>
      </a:folHlink>
    </a:clrScheme>
    <a:fontScheme name="1_6">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6 1">
        <a:dk1>
          <a:srgbClr val="000000"/>
        </a:dk1>
        <a:lt1>
          <a:srgbClr val="FFFFFF"/>
        </a:lt1>
        <a:dk2>
          <a:srgbClr val="220D8D"/>
        </a:dk2>
        <a:lt2>
          <a:srgbClr val="C0C0C0"/>
        </a:lt2>
        <a:accent1>
          <a:srgbClr val="E18744"/>
        </a:accent1>
        <a:accent2>
          <a:srgbClr val="4FB0E1"/>
        </a:accent2>
        <a:accent3>
          <a:srgbClr val="FFFFFF"/>
        </a:accent3>
        <a:accent4>
          <a:srgbClr val="000000"/>
        </a:accent4>
        <a:accent5>
          <a:srgbClr val="EEC3B0"/>
        </a:accent5>
        <a:accent6>
          <a:srgbClr val="479FCC"/>
        </a:accent6>
        <a:hlink>
          <a:srgbClr val="1A72D2"/>
        </a:hlink>
        <a:folHlink>
          <a:srgbClr val="AAC856"/>
        </a:folHlink>
      </a:clrScheme>
      <a:clrMap bg1="lt1" tx1="dk1" bg2="lt2" tx2="dk2" accent1="accent1" accent2="accent2" accent3="accent3" accent4="accent4" accent5="accent5" accent6="accent6" hlink="hlink" folHlink="folHlink"/>
    </a:extraClrScheme>
    <a:extraClrScheme>
      <a:clrScheme name="1_6 2">
        <a:dk1>
          <a:srgbClr val="000000"/>
        </a:dk1>
        <a:lt1>
          <a:srgbClr val="FFFFFF"/>
        </a:lt1>
        <a:dk2>
          <a:srgbClr val="000000"/>
        </a:dk2>
        <a:lt2>
          <a:srgbClr val="C0C0C0"/>
        </a:lt2>
        <a:accent1>
          <a:srgbClr val="CB999A"/>
        </a:accent1>
        <a:accent2>
          <a:srgbClr val="4FB0E1"/>
        </a:accent2>
        <a:accent3>
          <a:srgbClr val="FFFFFF"/>
        </a:accent3>
        <a:accent4>
          <a:srgbClr val="000000"/>
        </a:accent4>
        <a:accent5>
          <a:srgbClr val="E2CACA"/>
        </a:accent5>
        <a:accent6>
          <a:srgbClr val="479FCC"/>
        </a:accent6>
        <a:hlink>
          <a:srgbClr val="1A72D2"/>
        </a:hlink>
        <a:folHlink>
          <a:srgbClr val="AAC856"/>
        </a:folHlink>
      </a:clrScheme>
      <a:clrMap bg1="lt1" tx1="dk1" bg2="lt2" tx2="dk2" accent1="accent1" accent2="accent2" accent3="accent3" accent4="accent4" accent5="accent5" accent6="accent6" hlink="hlink" folHlink="folHlink"/>
    </a:extraClrScheme>
    <a:extraClrScheme>
      <a:clrScheme name="1_6 3">
        <a:dk1>
          <a:srgbClr val="000000"/>
        </a:dk1>
        <a:lt1>
          <a:srgbClr val="FFFFFF"/>
        </a:lt1>
        <a:dk2>
          <a:srgbClr val="000000"/>
        </a:dk2>
        <a:lt2>
          <a:srgbClr val="C0C0C0"/>
        </a:lt2>
        <a:accent1>
          <a:srgbClr val="865DE3"/>
        </a:accent1>
        <a:accent2>
          <a:srgbClr val="4FB0E1"/>
        </a:accent2>
        <a:accent3>
          <a:srgbClr val="FFFFFF"/>
        </a:accent3>
        <a:accent4>
          <a:srgbClr val="000000"/>
        </a:accent4>
        <a:accent5>
          <a:srgbClr val="C3B6EF"/>
        </a:accent5>
        <a:accent6>
          <a:srgbClr val="479FCC"/>
        </a:accent6>
        <a:hlink>
          <a:srgbClr val="1A72D2"/>
        </a:hlink>
        <a:folHlink>
          <a:srgbClr val="AAC856"/>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2">
  <a:themeElements>
    <a:clrScheme name="2 3">
      <a:dk1>
        <a:srgbClr val="0B1749"/>
      </a:dk1>
      <a:lt1>
        <a:srgbClr val="FFFFFF"/>
      </a:lt1>
      <a:dk2>
        <a:srgbClr val="2453B2"/>
      </a:dk2>
      <a:lt2>
        <a:srgbClr val="DDDDDD"/>
      </a:lt2>
      <a:accent1>
        <a:srgbClr val="4D93D9"/>
      </a:accent1>
      <a:accent2>
        <a:srgbClr val="77AE26"/>
      </a:accent2>
      <a:accent3>
        <a:srgbClr val="FFFFFF"/>
      </a:accent3>
      <a:accent4>
        <a:srgbClr val="08123D"/>
      </a:accent4>
      <a:accent5>
        <a:srgbClr val="B2C8E9"/>
      </a:accent5>
      <a:accent6>
        <a:srgbClr val="6B9D21"/>
      </a:accent6>
      <a:hlink>
        <a:srgbClr val="4D798F"/>
      </a:hlink>
      <a:folHlink>
        <a:srgbClr val="6A93BC"/>
      </a:folHlink>
    </a:clrScheme>
    <a:fontScheme name="2">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 1">
        <a:dk1>
          <a:srgbClr val="30311D"/>
        </a:dk1>
        <a:lt1>
          <a:srgbClr val="FFFFFF"/>
        </a:lt1>
        <a:dk2>
          <a:srgbClr val="866D10"/>
        </a:dk2>
        <a:lt2>
          <a:srgbClr val="DDDDDD"/>
        </a:lt2>
        <a:accent1>
          <a:srgbClr val="345C22"/>
        </a:accent1>
        <a:accent2>
          <a:srgbClr val="93B75F"/>
        </a:accent2>
        <a:accent3>
          <a:srgbClr val="FFFFFF"/>
        </a:accent3>
        <a:accent4>
          <a:srgbClr val="272817"/>
        </a:accent4>
        <a:accent5>
          <a:srgbClr val="AEB5AB"/>
        </a:accent5>
        <a:accent6>
          <a:srgbClr val="85A655"/>
        </a:accent6>
        <a:hlink>
          <a:srgbClr val="557B97"/>
        </a:hlink>
        <a:folHlink>
          <a:srgbClr val="B5A077"/>
        </a:folHlink>
      </a:clrScheme>
      <a:clrMap bg1="lt1" tx1="dk1" bg2="lt2" tx2="dk2" accent1="accent1" accent2="accent2" accent3="accent3" accent4="accent4" accent5="accent5" accent6="accent6" hlink="hlink" folHlink="folHlink"/>
    </a:extraClrScheme>
    <a:extraClrScheme>
      <a:clrScheme name="2 2">
        <a:dk1>
          <a:srgbClr val="000066"/>
        </a:dk1>
        <a:lt1>
          <a:srgbClr val="FFFFFF"/>
        </a:lt1>
        <a:dk2>
          <a:srgbClr val="447DE4"/>
        </a:dk2>
        <a:lt2>
          <a:srgbClr val="DDDDDD"/>
        </a:lt2>
        <a:accent1>
          <a:srgbClr val="7F81CF"/>
        </a:accent1>
        <a:accent2>
          <a:srgbClr val="D87A24"/>
        </a:accent2>
        <a:accent3>
          <a:srgbClr val="FFFFFF"/>
        </a:accent3>
        <a:accent4>
          <a:srgbClr val="000056"/>
        </a:accent4>
        <a:accent5>
          <a:srgbClr val="C0C1E4"/>
        </a:accent5>
        <a:accent6>
          <a:srgbClr val="C46E20"/>
        </a:accent6>
        <a:hlink>
          <a:srgbClr val="99A75F"/>
        </a:hlink>
        <a:folHlink>
          <a:srgbClr val="7AAFC2"/>
        </a:folHlink>
      </a:clrScheme>
      <a:clrMap bg1="lt1" tx1="dk1" bg2="lt2" tx2="dk2" accent1="accent1" accent2="accent2" accent3="accent3" accent4="accent4" accent5="accent5" accent6="accent6" hlink="hlink" folHlink="folHlink"/>
    </a:extraClrScheme>
    <a:extraClrScheme>
      <a:clrScheme name="2 3">
        <a:dk1>
          <a:srgbClr val="0B1749"/>
        </a:dk1>
        <a:lt1>
          <a:srgbClr val="FFFFFF"/>
        </a:lt1>
        <a:dk2>
          <a:srgbClr val="2453B2"/>
        </a:dk2>
        <a:lt2>
          <a:srgbClr val="DDDDDD"/>
        </a:lt2>
        <a:accent1>
          <a:srgbClr val="4D93D9"/>
        </a:accent1>
        <a:accent2>
          <a:srgbClr val="77AE26"/>
        </a:accent2>
        <a:accent3>
          <a:srgbClr val="FFFFFF"/>
        </a:accent3>
        <a:accent4>
          <a:srgbClr val="08123D"/>
        </a:accent4>
        <a:accent5>
          <a:srgbClr val="B2C8E9"/>
        </a:accent5>
        <a:accent6>
          <a:srgbClr val="6B9D21"/>
        </a:accent6>
        <a:hlink>
          <a:srgbClr val="4D798F"/>
        </a:hlink>
        <a:folHlink>
          <a:srgbClr val="6A93BC"/>
        </a:folHlink>
      </a:clrScheme>
      <a:clrMap bg1="lt1" tx1="dk1" bg2="lt2" tx2="dk2" accent1="accent1" accent2="accent2" accent3="accent3" accent4="accent4" accent5="accent5" accent6="accent6" hlink="hlink" folHlink="folHlink"/>
    </a:extraClrScheme>
  </a:extraClrSchemeLst>
</a:theme>
</file>

<file path=ppt/theme/theme4.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5.xml><?xml version="1.0" encoding="utf-8"?>
<a:theme xmlns:a="http://schemas.openxmlformats.org/drawingml/2006/main" name="1_018betty_pastel">
  <a:themeElements>
    <a:clrScheme name="1_018betty_pastel 4">
      <a:dk1>
        <a:srgbClr val="000000"/>
      </a:dk1>
      <a:lt1>
        <a:srgbClr val="FFFFFF"/>
      </a:lt1>
      <a:dk2>
        <a:srgbClr val="582C00"/>
      </a:dk2>
      <a:lt2>
        <a:srgbClr val="969696"/>
      </a:lt2>
      <a:accent1>
        <a:srgbClr val="C4CD97"/>
      </a:accent1>
      <a:accent2>
        <a:srgbClr val="828052"/>
      </a:accent2>
      <a:accent3>
        <a:srgbClr val="FFFFFF"/>
      </a:accent3>
      <a:accent4>
        <a:srgbClr val="000000"/>
      </a:accent4>
      <a:accent5>
        <a:srgbClr val="DEE3C9"/>
      </a:accent5>
      <a:accent6>
        <a:srgbClr val="757349"/>
      </a:accent6>
      <a:hlink>
        <a:srgbClr val="FFCC00"/>
      </a:hlink>
      <a:folHlink>
        <a:srgbClr val="FFFF99"/>
      </a:folHlink>
    </a:clrScheme>
    <a:fontScheme name="1_018betty_pastel">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1_018betty_pastel 1">
        <a:dk1>
          <a:srgbClr val="000000"/>
        </a:dk1>
        <a:lt1>
          <a:srgbClr val="FFFFFF"/>
        </a:lt1>
        <a:dk2>
          <a:srgbClr val="000066"/>
        </a:dk2>
        <a:lt2>
          <a:srgbClr val="969696"/>
        </a:lt2>
        <a:accent1>
          <a:srgbClr val="92BDD2"/>
        </a:accent1>
        <a:accent2>
          <a:srgbClr val="4B6A89"/>
        </a:accent2>
        <a:accent3>
          <a:srgbClr val="FFFFFF"/>
        </a:accent3>
        <a:accent4>
          <a:srgbClr val="000000"/>
        </a:accent4>
        <a:accent5>
          <a:srgbClr val="C7DBE5"/>
        </a:accent5>
        <a:accent6>
          <a:srgbClr val="435F7C"/>
        </a:accent6>
        <a:hlink>
          <a:srgbClr val="7FAAFF"/>
        </a:hlink>
        <a:folHlink>
          <a:srgbClr val="CCFFFF"/>
        </a:folHlink>
      </a:clrScheme>
      <a:clrMap bg1="lt1" tx1="dk1" bg2="lt2" tx2="dk2" accent1="accent1" accent2="accent2" accent3="accent3" accent4="accent4" accent5="accent5" accent6="accent6" hlink="hlink" folHlink="folHlink"/>
    </a:extraClrScheme>
    <a:extraClrScheme>
      <a:clrScheme name="1_018betty_pastel 2">
        <a:dk1>
          <a:srgbClr val="000000"/>
        </a:dk1>
        <a:lt1>
          <a:srgbClr val="FFFFFF"/>
        </a:lt1>
        <a:dk2>
          <a:srgbClr val="1A0290"/>
        </a:dk2>
        <a:lt2>
          <a:srgbClr val="969696"/>
        </a:lt2>
        <a:accent1>
          <a:srgbClr val="CCCCFF"/>
        </a:accent1>
        <a:accent2>
          <a:srgbClr val="5183DD"/>
        </a:accent2>
        <a:accent3>
          <a:srgbClr val="FFFFFF"/>
        </a:accent3>
        <a:accent4>
          <a:srgbClr val="000000"/>
        </a:accent4>
        <a:accent5>
          <a:srgbClr val="E2E2FF"/>
        </a:accent5>
        <a:accent6>
          <a:srgbClr val="4976C8"/>
        </a:accent6>
        <a:hlink>
          <a:srgbClr val="9999FF"/>
        </a:hlink>
        <a:folHlink>
          <a:srgbClr val="CCECFF"/>
        </a:folHlink>
      </a:clrScheme>
      <a:clrMap bg1="lt1" tx1="dk1" bg2="lt2" tx2="dk2" accent1="accent1" accent2="accent2" accent3="accent3" accent4="accent4" accent5="accent5" accent6="accent6" hlink="hlink" folHlink="folHlink"/>
    </a:extraClrScheme>
    <a:extraClrScheme>
      <a:clrScheme name="1_018betty_pastel 3">
        <a:dk1>
          <a:srgbClr val="000000"/>
        </a:dk1>
        <a:lt1>
          <a:srgbClr val="FFFFFF"/>
        </a:lt1>
        <a:dk2>
          <a:srgbClr val="004240"/>
        </a:dk2>
        <a:lt2>
          <a:srgbClr val="969696"/>
        </a:lt2>
        <a:accent1>
          <a:srgbClr val="91D3AC"/>
        </a:accent1>
        <a:accent2>
          <a:srgbClr val="336387"/>
        </a:accent2>
        <a:accent3>
          <a:srgbClr val="FFFFFF"/>
        </a:accent3>
        <a:accent4>
          <a:srgbClr val="000000"/>
        </a:accent4>
        <a:accent5>
          <a:srgbClr val="C7E6D2"/>
        </a:accent5>
        <a:accent6>
          <a:srgbClr val="2D597A"/>
        </a:accent6>
        <a:hlink>
          <a:srgbClr val="66CAE2"/>
        </a:hlink>
        <a:folHlink>
          <a:srgbClr val="CCFFCC"/>
        </a:folHlink>
      </a:clrScheme>
      <a:clrMap bg1="lt1" tx1="dk1" bg2="lt2" tx2="dk2" accent1="accent1" accent2="accent2" accent3="accent3" accent4="accent4" accent5="accent5" accent6="accent6" hlink="hlink" folHlink="folHlink"/>
    </a:extraClrScheme>
    <a:extraClrScheme>
      <a:clrScheme name="1_018betty_pastel 4">
        <a:dk1>
          <a:srgbClr val="000000"/>
        </a:dk1>
        <a:lt1>
          <a:srgbClr val="FFFFFF"/>
        </a:lt1>
        <a:dk2>
          <a:srgbClr val="582C00"/>
        </a:dk2>
        <a:lt2>
          <a:srgbClr val="969696"/>
        </a:lt2>
        <a:accent1>
          <a:srgbClr val="C4CD97"/>
        </a:accent1>
        <a:accent2>
          <a:srgbClr val="828052"/>
        </a:accent2>
        <a:accent3>
          <a:srgbClr val="FFFFFF"/>
        </a:accent3>
        <a:accent4>
          <a:srgbClr val="000000"/>
        </a:accent4>
        <a:accent5>
          <a:srgbClr val="DEE3C9"/>
        </a:accent5>
        <a:accent6>
          <a:srgbClr val="757349"/>
        </a:accent6>
        <a:hlink>
          <a:srgbClr val="FFCC00"/>
        </a:hlink>
        <a:folHlink>
          <a:srgbClr val="FFFF99"/>
        </a:folHlink>
      </a:clrScheme>
      <a:clrMap bg1="lt1" tx1="dk1" bg2="lt2" tx2="dk2" accent1="accent1" accent2="accent2" accent3="accent3" accent4="accent4" accent5="accent5" accent6="accent6" hlink="hlink" folHlink="folHlink"/>
    </a:extraClrScheme>
  </a:extraClrSchemeLst>
</a:theme>
</file>

<file path=ppt/theme/theme6.xml><?xml version="1.0" encoding="utf-8"?>
<a:theme xmlns:a="http://schemas.openxmlformats.org/drawingml/2006/main" name="2_018betty_pastel">
  <a:themeElements>
    <a:clrScheme name="2_018betty_pastel 4">
      <a:dk1>
        <a:srgbClr val="000000"/>
      </a:dk1>
      <a:lt1>
        <a:srgbClr val="FFFFFF"/>
      </a:lt1>
      <a:dk2>
        <a:srgbClr val="582C00"/>
      </a:dk2>
      <a:lt2>
        <a:srgbClr val="969696"/>
      </a:lt2>
      <a:accent1>
        <a:srgbClr val="C4CD97"/>
      </a:accent1>
      <a:accent2>
        <a:srgbClr val="828052"/>
      </a:accent2>
      <a:accent3>
        <a:srgbClr val="FFFFFF"/>
      </a:accent3>
      <a:accent4>
        <a:srgbClr val="000000"/>
      </a:accent4>
      <a:accent5>
        <a:srgbClr val="DEE3C9"/>
      </a:accent5>
      <a:accent6>
        <a:srgbClr val="757349"/>
      </a:accent6>
      <a:hlink>
        <a:srgbClr val="FFCC00"/>
      </a:hlink>
      <a:folHlink>
        <a:srgbClr val="FFFF99"/>
      </a:folHlink>
    </a:clrScheme>
    <a:fontScheme name="2_018betty_pastel">
      <a:majorFont>
        <a:latin typeface="Verdana"/>
        <a:ea typeface="宋体"/>
        <a:cs typeface=""/>
      </a:majorFont>
      <a:minorFont>
        <a:latin typeface="Verdana"/>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2_018betty_pastel 1">
        <a:dk1>
          <a:srgbClr val="000000"/>
        </a:dk1>
        <a:lt1>
          <a:srgbClr val="FFFFFF"/>
        </a:lt1>
        <a:dk2>
          <a:srgbClr val="000066"/>
        </a:dk2>
        <a:lt2>
          <a:srgbClr val="969696"/>
        </a:lt2>
        <a:accent1>
          <a:srgbClr val="92BDD2"/>
        </a:accent1>
        <a:accent2>
          <a:srgbClr val="4B6A89"/>
        </a:accent2>
        <a:accent3>
          <a:srgbClr val="FFFFFF"/>
        </a:accent3>
        <a:accent4>
          <a:srgbClr val="000000"/>
        </a:accent4>
        <a:accent5>
          <a:srgbClr val="C7DBE5"/>
        </a:accent5>
        <a:accent6>
          <a:srgbClr val="435F7C"/>
        </a:accent6>
        <a:hlink>
          <a:srgbClr val="7FAAFF"/>
        </a:hlink>
        <a:folHlink>
          <a:srgbClr val="CCFFFF"/>
        </a:folHlink>
      </a:clrScheme>
      <a:clrMap bg1="lt1" tx1="dk1" bg2="lt2" tx2="dk2" accent1="accent1" accent2="accent2" accent3="accent3" accent4="accent4" accent5="accent5" accent6="accent6" hlink="hlink" folHlink="folHlink"/>
    </a:extraClrScheme>
    <a:extraClrScheme>
      <a:clrScheme name="2_018betty_pastel 2">
        <a:dk1>
          <a:srgbClr val="000000"/>
        </a:dk1>
        <a:lt1>
          <a:srgbClr val="FFFFFF"/>
        </a:lt1>
        <a:dk2>
          <a:srgbClr val="1A0290"/>
        </a:dk2>
        <a:lt2>
          <a:srgbClr val="969696"/>
        </a:lt2>
        <a:accent1>
          <a:srgbClr val="CCCCFF"/>
        </a:accent1>
        <a:accent2>
          <a:srgbClr val="5183DD"/>
        </a:accent2>
        <a:accent3>
          <a:srgbClr val="FFFFFF"/>
        </a:accent3>
        <a:accent4>
          <a:srgbClr val="000000"/>
        </a:accent4>
        <a:accent5>
          <a:srgbClr val="E2E2FF"/>
        </a:accent5>
        <a:accent6>
          <a:srgbClr val="4976C8"/>
        </a:accent6>
        <a:hlink>
          <a:srgbClr val="9999FF"/>
        </a:hlink>
        <a:folHlink>
          <a:srgbClr val="CCECFF"/>
        </a:folHlink>
      </a:clrScheme>
      <a:clrMap bg1="lt1" tx1="dk1" bg2="lt2" tx2="dk2" accent1="accent1" accent2="accent2" accent3="accent3" accent4="accent4" accent5="accent5" accent6="accent6" hlink="hlink" folHlink="folHlink"/>
    </a:extraClrScheme>
    <a:extraClrScheme>
      <a:clrScheme name="2_018betty_pastel 3">
        <a:dk1>
          <a:srgbClr val="000000"/>
        </a:dk1>
        <a:lt1>
          <a:srgbClr val="FFFFFF"/>
        </a:lt1>
        <a:dk2>
          <a:srgbClr val="004240"/>
        </a:dk2>
        <a:lt2>
          <a:srgbClr val="969696"/>
        </a:lt2>
        <a:accent1>
          <a:srgbClr val="91D3AC"/>
        </a:accent1>
        <a:accent2>
          <a:srgbClr val="336387"/>
        </a:accent2>
        <a:accent3>
          <a:srgbClr val="FFFFFF"/>
        </a:accent3>
        <a:accent4>
          <a:srgbClr val="000000"/>
        </a:accent4>
        <a:accent5>
          <a:srgbClr val="C7E6D2"/>
        </a:accent5>
        <a:accent6>
          <a:srgbClr val="2D597A"/>
        </a:accent6>
        <a:hlink>
          <a:srgbClr val="66CAE2"/>
        </a:hlink>
        <a:folHlink>
          <a:srgbClr val="CCFFCC"/>
        </a:folHlink>
      </a:clrScheme>
      <a:clrMap bg1="lt1" tx1="dk1" bg2="lt2" tx2="dk2" accent1="accent1" accent2="accent2" accent3="accent3" accent4="accent4" accent5="accent5" accent6="accent6" hlink="hlink" folHlink="folHlink"/>
    </a:extraClrScheme>
    <a:extraClrScheme>
      <a:clrScheme name="2_018betty_pastel 4">
        <a:dk1>
          <a:srgbClr val="000000"/>
        </a:dk1>
        <a:lt1>
          <a:srgbClr val="FFFFFF"/>
        </a:lt1>
        <a:dk2>
          <a:srgbClr val="582C00"/>
        </a:dk2>
        <a:lt2>
          <a:srgbClr val="969696"/>
        </a:lt2>
        <a:accent1>
          <a:srgbClr val="C4CD97"/>
        </a:accent1>
        <a:accent2>
          <a:srgbClr val="828052"/>
        </a:accent2>
        <a:accent3>
          <a:srgbClr val="FFFFFF"/>
        </a:accent3>
        <a:accent4>
          <a:srgbClr val="000000"/>
        </a:accent4>
        <a:accent5>
          <a:srgbClr val="DEE3C9"/>
        </a:accent5>
        <a:accent6>
          <a:srgbClr val="757349"/>
        </a:accent6>
        <a:hlink>
          <a:srgbClr val="FFCC00"/>
        </a:hlink>
        <a:folHlink>
          <a:srgbClr val="FFFF99"/>
        </a:folHlink>
      </a:clrScheme>
      <a:clrMap bg1="lt1" tx1="dk1" bg2="lt2" tx2="dk2" accent1="accent1" accent2="accent2" accent3="accent3" accent4="accent4" accent5="accent5" accent6="accent6" hlink="hlink" folHlink="folHlink"/>
    </a:extraClrScheme>
  </a:extraClrSchemeLst>
</a:theme>
</file>

<file path=ppt/theme/theme7.xml><?xml version="1.0" encoding="utf-8"?>
<a:theme xmlns:a="http://schemas.openxmlformats.org/drawingml/2006/main" name="437tgp_bizpeople_light_ani">
  <a:themeElements>
    <a:clrScheme name="437tgp_bizpeople_light_ani 1">
      <a:dk1>
        <a:srgbClr val="30311D"/>
      </a:dk1>
      <a:lt1>
        <a:srgbClr val="FFFFFF"/>
      </a:lt1>
      <a:dk2>
        <a:srgbClr val="003366"/>
      </a:dk2>
      <a:lt2>
        <a:srgbClr val="DDDDDD"/>
      </a:lt2>
      <a:accent1>
        <a:srgbClr val="7E52CC"/>
      </a:accent1>
      <a:accent2>
        <a:srgbClr val="4A9ACC"/>
      </a:accent2>
      <a:accent3>
        <a:srgbClr val="FFFFFF"/>
      </a:accent3>
      <a:accent4>
        <a:srgbClr val="272817"/>
      </a:accent4>
      <a:accent5>
        <a:srgbClr val="C0B3E2"/>
      </a:accent5>
      <a:accent6>
        <a:srgbClr val="428BB9"/>
      </a:accent6>
      <a:hlink>
        <a:srgbClr val="4582A7"/>
      </a:hlink>
      <a:folHlink>
        <a:srgbClr val="B2AF7A"/>
      </a:folHlink>
    </a:clrScheme>
    <a:fontScheme name="437tgp_bizpeople_light_ani">
      <a:majorFont>
        <a:latin typeface="Arial"/>
        <a:ea typeface="宋体"/>
        <a:cs typeface=""/>
      </a:majorFont>
      <a:minorFont>
        <a:latin typeface="Arial"/>
        <a:ea typeface="宋体"/>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437tgp_bizpeople_light_ani 1">
        <a:dk1>
          <a:srgbClr val="30311D"/>
        </a:dk1>
        <a:lt1>
          <a:srgbClr val="FFFFFF"/>
        </a:lt1>
        <a:dk2>
          <a:srgbClr val="003366"/>
        </a:dk2>
        <a:lt2>
          <a:srgbClr val="DDDDDD"/>
        </a:lt2>
        <a:accent1>
          <a:srgbClr val="7E52CC"/>
        </a:accent1>
        <a:accent2>
          <a:srgbClr val="4A9ACC"/>
        </a:accent2>
        <a:accent3>
          <a:srgbClr val="FFFFFF"/>
        </a:accent3>
        <a:accent4>
          <a:srgbClr val="272817"/>
        </a:accent4>
        <a:accent5>
          <a:srgbClr val="C0B3E2"/>
        </a:accent5>
        <a:accent6>
          <a:srgbClr val="428BB9"/>
        </a:accent6>
        <a:hlink>
          <a:srgbClr val="4582A7"/>
        </a:hlink>
        <a:folHlink>
          <a:srgbClr val="B2AF7A"/>
        </a:folHlink>
      </a:clrScheme>
      <a:clrMap bg1="lt1" tx1="dk1" bg2="lt2" tx2="dk2" accent1="accent1" accent2="accent2" accent3="accent3" accent4="accent4" accent5="accent5" accent6="accent6" hlink="hlink" folHlink="folHlink"/>
    </a:extraClrScheme>
    <a:extraClrScheme>
      <a:clrScheme name="437tgp_bizpeople_light_ani 2">
        <a:dk1>
          <a:srgbClr val="000000"/>
        </a:dk1>
        <a:lt1>
          <a:srgbClr val="FFFFFF"/>
        </a:lt1>
        <a:dk2>
          <a:srgbClr val="702424"/>
        </a:dk2>
        <a:lt2>
          <a:srgbClr val="C0C0C0"/>
        </a:lt2>
        <a:accent1>
          <a:srgbClr val="54BBBE"/>
        </a:accent1>
        <a:accent2>
          <a:srgbClr val="E49514"/>
        </a:accent2>
        <a:accent3>
          <a:srgbClr val="FFFFFF"/>
        </a:accent3>
        <a:accent4>
          <a:srgbClr val="000000"/>
        </a:accent4>
        <a:accent5>
          <a:srgbClr val="B3DADB"/>
        </a:accent5>
        <a:accent6>
          <a:srgbClr val="CF8711"/>
        </a:accent6>
        <a:hlink>
          <a:srgbClr val="6C9A42"/>
        </a:hlink>
        <a:folHlink>
          <a:srgbClr val="82ABBE"/>
        </a:folHlink>
      </a:clrScheme>
      <a:clrMap bg1="lt1" tx1="dk1" bg2="lt2" tx2="dk2" accent1="accent1" accent2="accent2" accent3="accent3" accent4="accent4" accent5="accent5" accent6="accent6" hlink="hlink" folHlink="folHlink"/>
    </a:extraClrScheme>
    <a:extraClrScheme>
      <a:clrScheme name="437tgp_bizpeople_light_ani 3">
        <a:dk1>
          <a:srgbClr val="003366"/>
        </a:dk1>
        <a:lt1>
          <a:srgbClr val="FFFFFF"/>
        </a:lt1>
        <a:dk2>
          <a:srgbClr val="000000"/>
        </a:dk2>
        <a:lt2>
          <a:srgbClr val="DDDDDD"/>
        </a:lt2>
        <a:accent1>
          <a:srgbClr val="438ACB"/>
        </a:accent1>
        <a:accent2>
          <a:srgbClr val="32A287"/>
        </a:accent2>
        <a:accent3>
          <a:srgbClr val="FFFFFF"/>
        </a:accent3>
        <a:accent4>
          <a:srgbClr val="002A56"/>
        </a:accent4>
        <a:accent5>
          <a:srgbClr val="B0C4E2"/>
        </a:accent5>
        <a:accent6>
          <a:srgbClr val="2C927A"/>
        </a:accent6>
        <a:hlink>
          <a:srgbClr val="729943"/>
        </a:hlink>
        <a:folHlink>
          <a:srgbClr val="82B4BE"/>
        </a:folHlink>
      </a:clrScheme>
      <a:clrMap bg1="lt1" tx1="dk1" bg2="lt2" tx2="dk2" accent1="accent1" accent2="accent2" accent3="accent3" accent4="accent4" accent5="accent5" accent6="accent6" hlink="hlink" folHlink="folHlink"/>
    </a:extraClrScheme>
  </a:extraClrSchemeLst>
</a:theme>
</file>

<file path=ppt/theme/theme8.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1112</TotalTime>
  <Words>1561</Words>
  <Application>Microsoft Office PowerPoint</Application>
  <PresentationFormat>全屏显示(4:3)</PresentationFormat>
  <Paragraphs>56</Paragraphs>
  <Slides>18</Slides>
  <Notes>1</Notes>
  <HiddenSlides>0</HiddenSlides>
  <MMClips>0</MMClips>
  <ScaleCrop>false</ScaleCrop>
  <HeadingPairs>
    <vt:vector size="8" baseType="variant">
      <vt:variant>
        <vt:lpstr>已用的字体</vt:lpstr>
      </vt:variant>
      <vt:variant>
        <vt:i4>9</vt:i4>
      </vt:variant>
      <vt:variant>
        <vt:lpstr>主题</vt:lpstr>
      </vt:variant>
      <vt:variant>
        <vt:i4>7</vt:i4>
      </vt:variant>
      <vt:variant>
        <vt:lpstr>嵌入 OLE 服务器</vt:lpstr>
      </vt:variant>
      <vt:variant>
        <vt:i4>1</vt:i4>
      </vt:variant>
      <vt:variant>
        <vt:lpstr>幻灯片标题</vt:lpstr>
      </vt:variant>
      <vt:variant>
        <vt:i4>18</vt:i4>
      </vt:variant>
    </vt:vector>
  </HeadingPairs>
  <TitlesOfParts>
    <vt:vector size="35" baseType="lpstr">
      <vt:lpstr>Arial</vt:lpstr>
      <vt:lpstr>宋体</vt:lpstr>
      <vt:lpstr>Wingdings</vt:lpstr>
      <vt:lpstr>Verdana</vt:lpstr>
      <vt:lpstr>Times New Roman</vt:lpstr>
      <vt:lpstr>Gulim</vt:lpstr>
      <vt:lpstr>Lucida Sans Unicode</vt:lpstr>
      <vt:lpstr>Book Antiqua</vt:lpstr>
      <vt:lpstr>楷体_GB2312</vt:lpstr>
      <vt:lpstr>6</vt:lpstr>
      <vt:lpstr>1_6</vt:lpstr>
      <vt:lpstr>2</vt:lpstr>
      <vt:lpstr>默认设计模板</vt:lpstr>
      <vt:lpstr>1_018betty_pastel</vt:lpstr>
      <vt:lpstr>2_018betty_pastel</vt:lpstr>
      <vt:lpstr>437tgp_bizpeople_light_ani</vt:lpstr>
      <vt:lpstr>Adobe Photoshop Image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lenovo</dc:creator>
  <cp:lastModifiedBy>lenovo</cp:lastModifiedBy>
  <cp:revision>399</cp:revision>
  <cp:lastPrinted>1601-01-01T00:00:00Z</cp:lastPrinted>
  <dcterms:created xsi:type="dcterms:W3CDTF">1601-01-01T00:00:00Z</dcterms:created>
  <dcterms:modified xsi:type="dcterms:W3CDTF">2017-09-12T10:26:53Z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Version">
    <vt:i4>1</vt:i4>
  </property>
</Properties>
</file>

<file path=docProps/thumbnail.jpeg>
</file>